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7"/>
  </p:notesMasterIdLst>
  <p:sldIdLst>
    <p:sldId id="256" r:id="rId3"/>
    <p:sldId id="265" r:id="rId4"/>
    <p:sldId id="505" r:id="rId5"/>
    <p:sldId id="408" r:id="rId6"/>
    <p:sldId id="411" r:id="rId7"/>
    <p:sldId id="409" r:id="rId8"/>
    <p:sldId id="410" r:id="rId9"/>
    <p:sldId id="413" r:id="rId10"/>
    <p:sldId id="612" r:id="rId11"/>
    <p:sldId id="605" r:id="rId12"/>
    <p:sldId id="595" r:id="rId13"/>
    <p:sldId id="607" r:id="rId14"/>
    <p:sldId id="608" r:id="rId15"/>
    <p:sldId id="604" r:id="rId16"/>
    <p:sldId id="597" r:id="rId17"/>
    <p:sldId id="392" r:id="rId18"/>
    <p:sldId id="431" r:id="rId19"/>
    <p:sldId id="412" r:id="rId20"/>
    <p:sldId id="482" r:id="rId21"/>
    <p:sldId id="421" r:id="rId22"/>
    <p:sldId id="423" r:id="rId23"/>
    <p:sldId id="420" r:id="rId24"/>
    <p:sldId id="426" r:id="rId25"/>
    <p:sldId id="42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5185BD"/>
    <a:srgbClr val="4BACC6"/>
    <a:srgbClr val="EDBC20"/>
    <a:srgbClr val="1C7CC6"/>
    <a:srgbClr val="B5000D"/>
    <a:srgbClr val="CC0066"/>
    <a:srgbClr val="33CCCC"/>
    <a:srgbClr val="44439A"/>
    <a:srgbClr val="E9D8C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5226" autoAdjust="0"/>
  </p:normalViewPr>
  <p:slideViewPr>
    <p:cSldViewPr snapToGrid="0" snapToObjects="1">
      <p:cViewPr>
        <p:scale>
          <a:sx n="59" d="100"/>
          <a:sy n="59" d="100"/>
        </p:scale>
        <p:origin x="-2352" y="-15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image" Target="../media/image24.jpg"/><Relationship Id="rId2" Type="http://schemas.openxmlformats.org/officeDocument/2006/relationships/hyperlink" Target="http://www.publicdomainpictures.net/view-image.php?image=34596&amp;picture=question-mark"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image" Target="../media/image31.png"/><Relationship Id="rId2"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4.jpg"/><Relationship Id="rId2" Type="http://schemas.openxmlformats.org/officeDocument/2006/relationships/hyperlink" Target="http://www.publicdomainpictures.net/view-image.php?image=34596&amp;picture=question-mark"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image" Target="../media/image31.png"/><Relationship Id="rId2"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FEAAF1-9F5B-4CD1-B0E8-E6AA7B44614C}"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2D8023A3-3DBB-40EE-8003-50B96D3C34EE}">
      <dgm:prSet phldrT="[Text]" custT="1"/>
      <dgm:spPr/>
      <dgm:t>
        <a:bodyPr/>
        <a:lstStyle/>
        <a:p>
          <a:r>
            <a:rPr lang="en-US" sz="4000" b="1" u="sng" dirty="0"/>
            <a:t>C</a:t>
          </a:r>
          <a:r>
            <a:rPr lang="en-US" sz="4000" dirty="0"/>
            <a:t>ompletion </a:t>
          </a:r>
          <a:r>
            <a:rPr lang="en-US" sz="4000" i="1" dirty="0"/>
            <a:t>(</a:t>
          </a:r>
          <a:r>
            <a:rPr lang="en-US" sz="4000" i="1" dirty="0" err="1"/>
            <a:t>Completar</a:t>
          </a:r>
          <a:r>
            <a:rPr lang="en-US" sz="4000" i="1" dirty="0"/>
            <a:t>)</a:t>
          </a:r>
        </a:p>
      </dgm:t>
    </dgm:pt>
    <dgm:pt modelId="{483C77D7-BA2A-4224-9D11-E5324FC83DD1}" type="parTrans" cxnId="{B69BB42A-9C2A-4CB4-89B1-3D64A89FF748}">
      <dgm:prSet/>
      <dgm:spPr/>
      <dgm:t>
        <a:bodyPr/>
        <a:lstStyle/>
        <a:p>
          <a:endParaRPr lang="en-US" sz="2000"/>
        </a:p>
      </dgm:t>
    </dgm:pt>
    <dgm:pt modelId="{3C975D25-1732-4CC5-BC66-E116C07EB139}" type="sibTrans" cxnId="{B69BB42A-9C2A-4CB4-89B1-3D64A89FF748}">
      <dgm:prSet/>
      <dgm:spPr/>
      <dgm:t>
        <a:bodyPr/>
        <a:lstStyle/>
        <a:p>
          <a:endParaRPr lang="en-US" sz="2000"/>
        </a:p>
      </dgm:t>
    </dgm:pt>
    <dgm:pt modelId="{C3099414-AD12-4A51-A997-13867C87EEB8}">
      <dgm:prSet phldrT="[Text]" custT="1"/>
      <dgm:spPr/>
      <dgm:t>
        <a:bodyPr/>
        <a:lstStyle/>
        <a:p>
          <a:r>
            <a:rPr lang="en-US" sz="3200" b="1" u="sng" dirty="0" err="1"/>
            <a:t>Wh</a:t>
          </a:r>
          <a:r>
            <a:rPr lang="en-US" sz="3200" dirty="0"/>
            <a:t> Prompts </a:t>
          </a:r>
          <a:r>
            <a:rPr lang="en-US" sz="3200" i="1" dirty="0"/>
            <a:t>(</a:t>
          </a:r>
          <a:r>
            <a:rPr lang="en-US" sz="3200" i="1" dirty="0" err="1"/>
            <a:t>Interrogativas</a:t>
          </a:r>
          <a:r>
            <a:rPr lang="en-US" sz="3200" i="1" dirty="0"/>
            <a:t>)</a:t>
          </a:r>
        </a:p>
      </dgm:t>
    </dgm:pt>
    <dgm:pt modelId="{AD2971C7-C337-48CF-95D7-CCC4BECF0575}" type="parTrans" cxnId="{1186A5A3-F130-4121-892F-09E3358144A7}">
      <dgm:prSet/>
      <dgm:spPr/>
      <dgm:t>
        <a:bodyPr/>
        <a:lstStyle/>
        <a:p>
          <a:endParaRPr lang="en-US" sz="2000"/>
        </a:p>
      </dgm:t>
    </dgm:pt>
    <dgm:pt modelId="{DA4E3A2C-324E-4052-A5BB-8B3C2385DA14}" type="sibTrans" cxnId="{1186A5A3-F130-4121-892F-09E3358144A7}">
      <dgm:prSet/>
      <dgm:spPr/>
      <dgm:t>
        <a:bodyPr/>
        <a:lstStyle/>
        <a:p>
          <a:endParaRPr lang="en-US" sz="2000"/>
        </a:p>
      </dgm:t>
    </dgm:pt>
    <dgm:pt modelId="{BA98CF23-0D4D-4015-A00F-7DBF0022A24F}">
      <dgm:prSet phldrT="[Text]" custT="1"/>
      <dgm:spPr/>
      <dgm:t>
        <a:bodyPr/>
        <a:lstStyle/>
        <a:p>
          <a:r>
            <a:rPr lang="en-US" sz="3200" b="1" u="sng" dirty="0"/>
            <a:t>D</a:t>
          </a:r>
          <a:r>
            <a:rPr lang="en-US" sz="3200" dirty="0"/>
            <a:t>istancing </a:t>
          </a:r>
          <a:r>
            <a:rPr lang="en-US" sz="3200" i="1" dirty="0"/>
            <a:t>(</a:t>
          </a:r>
          <a:r>
            <a:rPr lang="en-US" sz="3200" i="1" dirty="0" err="1"/>
            <a:t>Descontextualizar</a:t>
          </a:r>
          <a:r>
            <a:rPr lang="en-US" sz="3200" i="1" dirty="0"/>
            <a:t>)</a:t>
          </a:r>
        </a:p>
      </dgm:t>
    </dgm:pt>
    <dgm:pt modelId="{AC3A645B-E55F-41AD-930B-F1412236F6F0}" type="parTrans" cxnId="{0646C3BB-AA43-4D84-A7E1-6B8AD760562E}">
      <dgm:prSet/>
      <dgm:spPr/>
      <dgm:t>
        <a:bodyPr/>
        <a:lstStyle/>
        <a:p>
          <a:endParaRPr lang="en-US" sz="2000"/>
        </a:p>
      </dgm:t>
    </dgm:pt>
    <dgm:pt modelId="{2770F94F-1974-4F5B-8949-B312AACFF5D3}" type="sibTrans" cxnId="{0646C3BB-AA43-4D84-A7E1-6B8AD760562E}">
      <dgm:prSet/>
      <dgm:spPr/>
      <dgm:t>
        <a:bodyPr/>
        <a:lstStyle/>
        <a:p>
          <a:endParaRPr lang="en-US" sz="2000"/>
        </a:p>
      </dgm:t>
    </dgm:pt>
    <dgm:pt modelId="{FFA48547-E2A1-488B-AD4F-2EE237232EA9}">
      <dgm:prSet custT="1"/>
      <dgm:spPr/>
      <dgm:t>
        <a:bodyPr/>
        <a:lstStyle/>
        <a:p>
          <a:pPr algn="l"/>
          <a:r>
            <a:rPr lang="en-US" sz="4000" b="1" u="sng" dirty="0"/>
            <a:t>R</a:t>
          </a:r>
          <a:r>
            <a:rPr lang="en-US" sz="4000" dirty="0"/>
            <a:t>ecall </a:t>
          </a:r>
          <a:r>
            <a:rPr lang="en-US" sz="4000" i="1" dirty="0"/>
            <a:t>(</a:t>
          </a:r>
          <a:r>
            <a:rPr lang="en-US" sz="4000" i="1" dirty="0" err="1"/>
            <a:t>Recordar</a:t>
          </a:r>
          <a:r>
            <a:rPr lang="en-US" sz="4000" i="1" dirty="0"/>
            <a:t>)</a:t>
          </a:r>
        </a:p>
      </dgm:t>
    </dgm:pt>
    <dgm:pt modelId="{2FE2D338-812C-4E55-A124-0D1F287CE47B}" type="parTrans" cxnId="{817707F2-8903-4E91-A3D2-DF779F182524}">
      <dgm:prSet/>
      <dgm:spPr/>
      <dgm:t>
        <a:bodyPr/>
        <a:lstStyle/>
        <a:p>
          <a:endParaRPr lang="en-US" sz="2000"/>
        </a:p>
      </dgm:t>
    </dgm:pt>
    <dgm:pt modelId="{BC7A2CFA-8E4F-4E4C-BBF0-7C4C0B654B71}" type="sibTrans" cxnId="{817707F2-8903-4E91-A3D2-DF779F182524}">
      <dgm:prSet/>
      <dgm:spPr/>
      <dgm:t>
        <a:bodyPr/>
        <a:lstStyle/>
        <a:p>
          <a:endParaRPr lang="en-US" sz="2000"/>
        </a:p>
      </dgm:t>
    </dgm:pt>
    <dgm:pt modelId="{321F3EBB-4918-4633-ADE7-7887F9EAC1BE}">
      <dgm:prSet custT="1"/>
      <dgm:spPr/>
      <dgm:t>
        <a:bodyPr/>
        <a:lstStyle/>
        <a:p>
          <a:r>
            <a:rPr lang="en-US" sz="4000" b="1" u="sng" dirty="0"/>
            <a:t>O</a:t>
          </a:r>
          <a:r>
            <a:rPr lang="en-US" sz="4000" dirty="0"/>
            <a:t>pen-ended </a:t>
          </a:r>
          <a:r>
            <a:rPr lang="en-US" sz="4000" i="1" dirty="0"/>
            <a:t>(</a:t>
          </a:r>
          <a:r>
            <a:rPr lang="en-US" sz="4000" i="1" dirty="0" err="1"/>
            <a:t>Abiertas</a:t>
          </a:r>
          <a:r>
            <a:rPr lang="en-US" sz="4000" i="1" dirty="0"/>
            <a:t>)</a:t>
          </a:r>
        </a:p>
      </dgm:t>
    </dgm:pt>
    <dgm:pt modelId="{ADE3B806-2767-4FC7-AE84-61E215EE014F}" type="parTrans" cxnId="{8E92617E-88B6-4AA6-9B0B-4481A82D2BA4}">
      <dgm:prSet/>
      <dgm:spPr/>
      <dgm:t>
        <a:bodyPr/>
        <a:lstStyle/>
        <a:p>
          <a:endParaRPr lang="en-US" sz="2000"/>
        </a:p>
      </dgm:t>
    </dgm:pt>
    <dgm:pt modelId="{3B817A04-8601-4006-84D8-FE5EDE2D0580}" type="sibTrans" cxnId="{8E92617E-88B6-4AA6-9B0B-4481A82D2BA4}">
      <dgm:prSet/>
      <dgm:spPr/>
      <dgm:t>
        <a:bodyPr/>
        <a:lstStyle/>
        <a:p>
          <a:endParaRPr lang="en-US" sz="2000"/>
        </a:p>
      </dgm:t>
    </dgm:pt>
    <dgm:pt modelId="{6D4FF5D1-5D01-480E-8009-98A84DE481B7}" type="pres">
      <dgm:prSet presAssocID="{C5FEAAF1-9F5B-4CD1-B0E8-E6AA7B44614C}" presName="linearFlow" presStyleCnt="0">
        <dgm:presLayoutVars>
          <dgm:dir/>
          <dgm:resizeHandles val="exact"/>
        </dgm:presLayoutVars>
      </dgm:prSet>
      <dgm:spPr/>
      <dgm:t>
        <a:bodyPr/>
        <a:lstStyle/>
        <a:p>
          <a:endParaRPr lang="en-US"/>
        </a:p>
      </dgm:t>
    </dgm:pt>
    <dgm:pt modelId="{B5710572-DACC-4BF1-9E8F-64F6F39654BB}" type="pres">
      <dgm:prSet presAssocID="{2D8023A3-3DBB-40EE-8003-50B96D3C34EE}" presName="composite" presStyleCnt="0"/>
      <dgm:spPr/>
    </dgm:pt>
    <dgm:pt modelId="{2F9D7943-164C-4593-8FBF-5795AD6CD9E1}" type="pres">
      <dgm:prSet presAssocID="{2D8023A3-3DBB-40EE-8003-50B96D3C34EE}"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6000" r="-6000"/>
          </a:stretch>
        </a:blipFill>
      </dgm:spPr>
    </dgm:pt>
    <dgm:pt modelId="{7B073CEE-441F-41B7-9CC6-672FAB84CEFA}" type="pres">
      <dgm:prSet presAssocID="{2D8023A3-3DBB-40EE-8003-50B96D3C34EE}" presName="txShp" presStyleLbl="node1" presStyleIdx="0" presStyleCnt="5">
        <dgm:presLayoutVars>
          <dgm:bulletEnabled val="1"/>
        </dgm:presLayoutVars>
      </dgm:prSet>
      <dgm:spPr/>
      <dgm:t>
        <a:bodyPr/>
        <a:lstStyle/>
        <a:p>
          <a:endParaRPr lang="en-US"/>
        </a:p>
      </dgm:t>
    </dgm:pt>
    <dgm:pt modelId="{36326CFC-98B6-4C22-9B4D-B9B611810094}" type="pres">
      <dgm:prSet presAssocID="{3C975D25-1732-4CC5-BC66-E116C07EB139}" presName="spacing" presStyleCnt="0"/>
      <dgm:spPr/>
    </dgm:pt>
    <dgm:pt modelId="{570E1A0F-270B-4FD5-A57A-7235632ACB65}" type="pres">
      <dgm:prSet presAssocID="{FFA48547-E2A1-488B-AD4F-2EE237232EA9}" presName="composite" presStyleCnt="0"/>
      <dgm:spPr/>
    </dgm:pt>
    <dgm:pt modelId="{C28461AB-AB3A-47F3-A880-2310F7D19131}" type="pres">
      <dgm:prSet presAssocID="{FFA48547-E2A1-488B-AD4F-2EE237232EA9}" presName="imgShp"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6000" r="-6000"/>
          </a:stretch>
        </a:blipFill>
      </dgm:spPr>
    </dgm:pt>
    <dgm:pt modelId="{D1B4E6AD-41D0-413D-9655-8894BB586E19}" type="pres">
      <dgm:prSet presAssocID="{FFA48547-E2A1-488B-AD4F-2EE237232EA9}" presName="txShp" presStyleLbl="node1" presStyleIdx="1" presStyleCnt="5">
        <dgm:presLayoutVars>
          <dgm:bulletEnabled val="1"/>
        </dgm:presLayoutVars>
      </dgm:prSet>
      <dgm:spPr/>
      <dgm:t>
        <a:bodyPr/>
        <a:lstStyle/>
        <a:p>
          <a:endParaRPr lang="en-US"/>
        </a:p>
      </dgm:t>
    </dgm:pt>
    <dgm:pt modelId="{C3805882-F9DB-483C-A79C-7721DC3ECF02}" type="pres">
      <dgm:prSet presAssocID="{BC7A2CFA-8E4F-4E4C-BBF0-7C4C0B654B71}" presName="spacing" presStyleCnt="0"/>
      <dgm:spPr/>
    </dgm:pt>
    <dgm:pt modelId="{3160C905-9837-4442-B2C5-14C8D77ADE19}" type="pres">
      <dgm:prSet presAssocID="{321F3EBB-4918-4633-ADE7-7887F9EAC1BE}" presName="composite" presStyleCnt="0"/>
      <dgm:spPr/>
    </dgm:pt>
    <dgm:pt modelId="{52133758-4E54-4547-9B81-E71F51C25E35}" type="pres">
      <dgm:prSet presAssocID="{321F3EBB-4918-4633-ADE7-7887F9EAC1BE}" presName="imgShp"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6000" r="-6000"/>
          </a:stretch>
        </a:blipFill>
      </dgm:spPr>
    </dgm:pt>
    <dgm:pt modelId="{96F7C800-38B0-4038-AE59-54B9B0B62E2F}" type="pres">
      <dgm:prSet presAssocID="{321F3EBB-4918-4633-ADE7-7887F9EAC1BE}" presName="txShp" presStyleLbl="node1" presStyleIdx="2" presStyleCnt="5">
        <dgm:presLayoutVars>
          <dgm:bulletEnabled val="1"/>
        </dgm:presLayoutVars>
      </dgm:prSet>
      <dgm:spPr/>
      <dgm:t>
        <a:bodyPr/>
        <a:lstStyle/>
        <a:p>
          <a:endParaRPr lang="en-US"/>
        </a:p>
      </dgm:t>
    </dgm:pt>
    <dgm:pt modelId="{61659D64-9A1E-430B-8F75-012F5870FBA7}" type="pres">
      <dgm:prSet presAssocID="{3B817A04-8601-4006-84D8-FE5EDE2D0580}" presName="spacing" presStyleCnt="0"/>
      <dgm:spPr/>
    </dgm:pt>
    <dgm:pt modelId="{DBB34BD7-DB2B-4B30-9045-AACB024D9A8C}" type="pres">
      <dgm:prSet presAssocID="{C3099414-AD12-4A51-A997-13867C87EEB8}" presName="composite" presStyleCnt="0"/>
      <dgm:spPr/>
    </dgm:pt>
    <dgm:pt modelId="{82D1EB72-7396-4FFD-92F8-61EB9D64868E}" type="pres">
      <dgm:prSet presAssocID="{C3099414-AD12-4A51-A997-13867C87EEB8}" presName="imgShp" presStyleLbl="fgImgPlace1" presStyleIdx="3"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6000" r="-6000"/>
          </a:stretch>
        </a:blipFill>
      </dgm:spPr>
    </dgm:pt>
    <dgm:pt modelId="{1BB3CA0A-0A09-4769-8647-5A45FE86B04C}" type="pres">
      <dgm:prSet presAssocID="{C3099414-AD12-4A51-A997-13867C87EEB8}" presName="txShp" presStyleLbl="node1" presStyleIdx="3" presStyleCnt="5">
        <dgm:presLayoutVars>
          <dgm:bulletEnabled val="1"/>
        </dgm:presLayoutVars>
      </dgm:prSet>
      <dgm:spPr/>
      <dgm:t>
        <a:bodyPr/>
        <a:lstStyle/>
        <a:p>
          <a:endParaRPr lang="en-US"/>
        </a:p>
      </dgm:t>
    </dgm:pt>
    <dgm:pt modelId="{042331E8-C638-400A-BF2F-AF2331E042CE}" type="pres">
      <dgm:prSet presAssocID="{DA4E3A2C-324E-4052-A5BB-8B3C2385DA14}" presName="spacing" presStyleCnt="0"/>
      <dgm:spPr/>
    </dgm:pt>
    <dgm:pt modelId="{C175B98C-4C64-4AD5-B7F4-7946DD5E84DC}" type="pres">
      <dgm:prSet presAssocID="{BA98CF23-0D4D-4015-A00F-7DBF0022A24F}" presName="composite" presStyleCnt="0"/>
      <dgm:spPr/>
    </dgm:pt>
    <dgm:pt modelId="{C2E700B2-CCB5-413C-80C5-78EBA485FD3C}" type="pres">
      <dgm:prSet presAssocID="{BA98CF23-0D4D-4015-A00F-7DBF0022A24F}" presName="imgShp" presStyleLbl="fgImgPlace1" presStyleIdx="4" presStyleCnt="5"/>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6000" r="-6000"/>
          </a:stretch>
        </a:blipFill>
      </dgm:spPr>
    </dgm:pt>
    <dgm:pt modelId="{5B7254E4-EE26-45B2-A233-7DBDB2AA579A}" type="pres">
      <dgm:prSet presAssocID="{BA98CF23-0D4D-4015-A00F-7DBF0022A24F}" presName="txShp" presStyleLbl="node1" presStyleIdx="4" presStyleCnt="5">
        <dgm:presLayoutVars>
          <dgm:bulletEnabled val="1"/>
        </dgm:presLayoutVars>
      </dgm:prSet>
      <dgm:spPr/>
      <dgm:t>
        <a:bodyPr/>
        <a:lstStyle/>
        <a:p>
          <a:endParaRPr lang="en-US"/>
        </a:p>
      </dgm:t>
    </dgm:pt>
  </dgm:ptLst>
  <dgm:cxnLst>
    <dgm:cxn modelId="{3F5B1637-6619-46C2-9C9A-15C58C61D4B5}" type="presOf" srcId="{2D8023A3-3DBB-40EE-8003-50B96D3C34EE}" destId="{7B073CEE-441F-41B7-9CC6-672FAB84CEFA}" srcOrd="0" destOrd="0" presId="urn:microsoft.com/office/officeart/2005/8/layout/vList3"/>
    <dgm:cxn modelId="{B69BB42A-9C2A-4CB4-89B1-3D64A89FF748}" srcId="{C5FEAAF1-9F5B-4CD1-B0E8-E6AA7B44614C}" destId="{2D8023A3-3DBB-40EE-8003-50B96D3C34EE}" srcOrd="0" destOrd="0" parTransId="{483C77D7-BA2A-4224-9D11-E5324FC83DD1}" sibTransId="{3C975D25-1732-4CC5-BC66-E116C07EB139}"/>
    <dgm:cxn modelId="{219855B5-AB27-4289-8D64-68F86F83BD01}" type="presOf" srcId="{FFA48547-E2A1-488B-AD4F-2EE237232EA9}" destId="{D1B4E6AD-41D0-413D-9655-8894BB586E19}" srcOrd="0" destOrd="0" presId="urn:microsoft.com/office/officeart/2005/8/layout/vList3"/>
    <dgm:cxn modelId="{FF2F32CA-30EC-41A2-867E-49DAD474F756}" type="presOf" srcId="{C5FEAAF1-9F5B-4CD1-B0E8-E6AA7B44614C}" destId="{6D4FF5D1-5D01-480E-8009-98A84DE481B7}" srcOrd="0" destOrd="0" presId="urn:microsoft.com/office/officeart/2005/8/layout/vList3"/>
    <dgm:cxn modelId="{43E4DA76-A32F-4E0C-9DAD-B691986F56AF}" type="presOf" srcId="{C3099414-AD12-4A51-A997-13867C87EEB8}" destId="{1BB3CA0A-0A09-4769-8647-5A45FE86B04C}" srcOrd="0" destOrd="0" presId="urn:microsoft.com/office/officeart/2005/8/layout/vList3"/>
    <dgm:cxn modelId="{817707F2-8903-4E91-A3D2-DF779F182524}" srcId="{C5FEAAF1-9F5B-4CD1-B0E8-E6AA7B44614C}" destId="{FFA48547-E2A1-488B-AD4F-2EE237232EA9}" srcOrd="1" destOrd="0" parTransId="{2FE2D338-812C-4E55-A124-0D1F287CE47B}" sibTransId="{BC7A2CFA-8E4F-4E4C-BBF0-7C4C0B654B71}"/>
    <dgm:cxn modelId="{1186A5A3-F130-4121-892F-09E3358144A7}" srcId="{C5FEAAF1-9F5B-4CD1-B0E8-E6AA7B44614C}" destId="{C3099414-AD12-4A51-A997-13867C87EEB8}" srcOrd="3" destOrd="0" parTransId="{AD2971C7-C337-48CF-95D7-CCC4BECF0575}" sibTransId="{DA4E3A2C-324E-4052-A5BB-8B3C2385DA14}"/>
    <dgm:cxn modelId="{B04ABA2D-866C-4E1C-B255-7B2BACB86036}" type="presOf" srcId="{321F3EBB-4918-4633-ADE7-7887F9EAC1BE}" destId="{96F7C800-38B0-4038-AE59-54B9B0B62E2F}" srcOrd="0" destOrd="0" presId="urn:microsoft.com/office/officeart/2005/8/layout/vList3"/>
    <dgm:cxn modelId="{8E92617E-88B6-4AA6-9B0B-4481A82D2BA4}" srcId="{C5FEAAF1-9F5B-4CD1-B0E8-E6AA7B44614C}" destId="{321F3EBB-4918-4633-ADE7-7887F9EAC1BE}" srcOrd="2" destOrd="0" parTransId="{ADE3B806-2767-4FC7-AE84-61E215EE014F}" sibTransId="{3B817A04-8601-4006-84D8-FE5EDE2D0580}"/>
    <dgm:cxn modelId="{0646C3BB-AA43-4D84-A7E1-6B8AD760562E}" srcId="{C5FEAAF1-9F5B-4CD1-B0E8-E6AA7B44614C}" destId="{BA98CF23-0D4D-4015-A00F-7DBF0022A24F}" srcOrd="4" destOrd="0" parTransId="{AC3A645B-E55F-41AD-930B-F1412236F6F0}" sibTransId="{2770F94F-1974-4F5B-8949-B312AACFF5D3}"/>
    <dgm:cxn modelId="{32B21B24-B6BB-4E11-AB4E-FBDD91A132E5}" type="presOf" srcId="{BA98CF23-0D4D-4015-A00F-7DBF0022A24F}" destId="{5B7254E4-EE26-45B2-A233-7DBDB2AA579A}" srcOrd="0" destOrd="0" presId="urn:microsoft.com/office/officeart/2005/8/layout/vList3"/>
    <dgm:cxn modelId="{5D0E1C23-C0AF-4A8F-96DB-7C074BF58E36}" type="presParOf" srcId="{6D4FF5D1-5D01-480E-8009-98A84DE481B7}" destId="{B5710572-DACC-4BF1-9E8F-64F6F39654BB}" srcOrd="0" destOrd="0" presId="urn:microsoft.com/office/officeart/2005/8/layout/vList3"/>
    <dgm:cxn modelId="{3063507F-5657-47AB-AD87-EED9F8C9E731}" type="presParOf" srcId="{B5710572-DACC-4BF1-9E8F-64F6F39654BB}" destId="{2F9D7943-164C-4593-8FBF-5795AD6CD9E1}" srcOrd="0" destOrd="0" presId="urn:microsoft.com/office/officeart/2005/8/layout/vList3"/>
    <dgm:cxn modelId="{F0F2CAEC-C574-480D-A853-0520BAEA505C}" type="presParOf" srcId="{B5710572-DACC-4BF1-9E8F-64F6F39654BB}" destId="{7B073CEE-441F-41B7-9CC6-672FAB84CEFA}" srcOrd="1" destOrd="0" presId="urn:microsoft.com/office/officeart/2005/8/layout/vList3"/>
    <dgm:cxn modelId="{307BD08C-CBC7-44FF-8231-AF230A9D84DA}" type="presParOf" srcId="{6D4FF5D1-5D01-480E-8009-98A84DE481B7}" destId="{36326CFC-98B6-4C22-9B4D-B9B611810094}" srcOrd="1" destOrd="0" presId="urn:microsoft.com/office/officeart/2005/8/layout/vList3"/>
    <dgm:cxn modelId="{FA11D162-892D-4230-A317-21FC33BAE589}" type="presParOf" srcId="{6D4FF5D1-5D01-480E-8009-98A84DE481B7}" destId="{570E1A0F-270B-4FD5-A57A-7235632ACB65}" srcOrd="2" destOrd="0" presId="urn:microsoft.com/office/officeart/2005/8/layout/vList3"/>
    <dgm:cxn modelId="{529BD64E-736A-4627-906F-44A49E9F0409}" type="presParOf" srcId="{570E1A0F-270B-4FD5-A57A-7235632ACB65}" destId="{C28461AB-AB3A-47F3-A880-2310F7D19131}" srcOrd="0" destOrd="0" presId="urn:microsoft.com/office/officeart/2005/8/layout/vList3"/>
    <dgm:cxn modelId="{20F09AE1-31C6-4308-A59A-85AE9344A16A}" type="presParOf" srcId="{570E1A0F-270B-4FD5-A57A-7235632ACB65}" destId="{D1B4E6AD-41D0-413D-9655-8894BB586E19}" srcOrd="1" destOrd="0" presId="urn:microsoft.com/office/officeart/2005/8/layout/vList3"/>
    <dgm:cxn modelId="{651EA822-4424-4364-8867-9009F448B2CA}" type="presParOf" srcId="{6D4FF5D1-5D01-480E-8009-98A84DE481B7}" destId="{C3805882-F9DB-483C-A79C-7721DC3ECF02}" srcOrd="3" destOrd="0" presId="urn:microsoft.com/office/officeart/2005/8/layout/vList3"/>
    <dgm:cxn modelId="{8CFD276C-F532-4306-90BB-E21AEC438A3E}" type="presParOf" srcId="{6D4FF5D1-5D01-480E-8009-98A84DE481B7}" destId="{3160C905-9837-4442-B2C5-14C8D77ADE19}" srcOrd="4" destOrd="0" presId="urn:microsoft.com/office/officeart/2005/8/layout/vList3"/>
    <dgm:cxn modelId="{75100A18-D41D-4C8A-9A00-E4A668B23708}" type="presParOf" srcId="{3160C905-9837-4442-B2C5-14C8D77ADE19}" destId="{52133758-4E54-4547-9B81-E71F51C25E35}" srcOrd="0" destOrd="0" presId="urn:microsoft.com/office/officeart/2005/8/layout/vList3"/>
    <dgm:cxn modelId="{6EEE086D-6D05-42C5-B77E-FA6E00C7D6DE}" type="presParOf" srcId="{3160C905-9837-4442-B2C5-14C8D77ADE19}" destId="{96F7C800-38B0-4038-AE59-54B9B0B62E2F}" srcOrd="1" destOrd="0" presId="urn:microsoft.com/office/officeart/2005/8/layout/vList3"/>
    <dgm:cxn modelId="{4388167E-1835-471B-A2DA-D8BE8B65CD9B}" type="presParOf" srcId="{6D4FF5D1-5D01-480E-8009-98A84DE481B7}" destId="{61659D64-9A1E-430B-8F75-012F5870FBA7}" srcOrd="5" destOrd="0" presId="urn:microsoft.com/office/officeart/2005/8/layout/vList3"/>
    <dgm:cxn modelId="{BD6BE2F9-0BCA-4D92-9ABB-6E704FAD3D0A}" type="presParOf" srcId="{6D4FF5D1-5D01-480E-8009-98A84DE481B7}" destId="{DBB34BD7-DB2B-4B30-9045-AACB024D9A8C}" srcOrd="6" destOrd="0" presId="urn:microsoft.com/office/officeart/2005/8/layout/vList3"/>
    <dgm:cxn modelId="{94915347-BE99-49F9-8BA5-6217B59C54A4}" type="presParOf" srcId="{DBB34BD7-DB2B-4B30-9045-AACB024D9A8C}" destId="{82D1EB72-7396-4FFD-92F8-61EB9D64868E}" srcOrd="0" destOrd="0" presId="urn:microsoft.com/office/officeart/2005/8/layout/vList3"/>
    <dgm:cxn modelId="{4C01F726-899A-4C1A-8432-3FAC74D1CEC4}" type="presParOf" srcId="{DBB34BD7-DB2B-4B30-9045-AACB024D9A8C}" destId="{1BB3CA0A-0A09-4769-8647-5A45FE86B04C}" srcOrd="1" destOrd="0" presId="urn:microsoft.com/office/officeart/2005/8/layout/vList3"/>
    <dgm:cxn modelId="{D6E04BA4-FF1A-405D-AD11-70A2249E69B0}" type="presParOf" srcId="{6D4FF5D1-5D01-480E-8009-98A84DE481B7}" destId="{042331E8-C638-400A-BF2F-AF2331E042CE}" srcOrd="7" destOrd="0" presId="urn:microsoft.com/office/officeart/2005/8/layout/vList3"/>
    <dgm:cxn modelId="{BB38AB99-3AC9-4311-AE93-65F682B2660D}" type="presParOf" srcId="{6D4FF5D1-5D01-480E-8009-98A84DE481B7}" destId="{C175B98C-4C64-4AD5-B7F4-7946DD5E84DC}" srcOrd="8" destOrd="0" presId="urn:microsoft.com/office/officeart/2005/8/layout/vList3"/>
    <dgm:cxn modelId="{3993EB95-FF86-4160-856B-CFD032E4AB1B}" type="presParOf" srcId="{C175B98C-4C64-4AD5-B7F4-7946DD5E84DC}" destId="{C2E700B2-CCB5-413C-80C5-78EBA485FD3C}" srcOrd="0" destOrd="0" presId="urn:microsoft.com/office/officeart/2005/8/layout/vList3"/>
    <dgm:cxn modelId="{93AD307E-E7B3-4038-A9C2-6996BC7CFCA9}" type="presParOf" srcId="{C175B98C-4C64-4AD5-B7F4-7946DD5E84DC}" destId="{5B7254E4-EE26-45B2-A233-7DBDB2AA579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8CB44B-2981-4479-B185-69FDC6F928B9}"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n-US"/>
        </a:p>
      </dgm:t>
    </dgm:pt>
    <dgm:pt modelId="{1DF20DA2-C6C6-47FA-BC7A-D387C334AB82}">
      <dgm:prSet phldrT="[Text]" custT="1"/>
      <dgm:spPr/>
      <dgm:t>
        <a:bodyPr/>
        <a:lstStyle/>
        <a:p>
          <a:pPr>
            <a:lnSpc>
              <a:spcPct val="100000"/>
            </a:lnSpc>
            <a:spcBef>
              <a:spcPts val="0"/>
            </a:spcBef>
            <a:spcAft>
              <a:spcPts val="0"/>
            </a:spcAft>
          </a:pPr>
          <a:r>
            <a:rPr lang="en-US" sz="2400" dirty="0">
              <a:latin typeface="Century Gothic"/>
              <a:cs typeface="Century Gothic"/>
            </a:rPr>
            <a:t>Click Speaker</a:t>
          </a:r>
        </a:p>
        <a:p>
          <a:pPr>
            <a:lnSpc>
              <a:spcPct val="100000"/>
            </a:lnSpc>
            <a:spcBef>
              <a:spcPts val="0"/>
            </a:spcBef>
            <a:spcAft>
              <a:spcPts val="0"/>
            </a:spcAft>
          </a:pPr>
          <a:r>
            <a:rPr lang="en-US" sz="2400" i="1" dirty="0" err="1">
              <a:latin typeface="Century Gothic"/>
              <a:cs typeface="Century Gothic"/>
            </a:rPr>
            <a:t>Presione</a:t>
          </a:r>
          <a:r>
            <a:rPr lang="en-US" sz="2400" i="1" dirty="0">
              <a:latin typeface="Century Gothic"/>
              <a:cs typeface="Century Gothic"/>
            </a:rPr>
            <a:t> el </a:t>
          </a:r>
          <a:r>
            <a:rPr lang="en-US" sz="2400" i="1" dirty="0" err="1">
              <a:latin typeface="Century Gothic"/>
              <a:cs typeface="Century Gothic"/>
            </a:rPr>
            <a:t>altavoz</a:t>
          </a:r>
          <a:endParaRPr lang="en-US" sz="2400" i="1" dirty="0">
            <a:latin typeface="Century Gothic"/>
            <a:cs typeface="Century Gothic"/>
          </a:endParaRPr>
        </a:p>
      </dgm:t>
    </dgm:pt>
    <dgm:pt modelId="{B9F1E2C0-9518-467E-A276-4C5C61DD9E1F}" type="parTrans" cxnId="{FAD664C1-95F7-41A5-8FFD-F66FEFC77AC3}">
      <dgm:prSet/>
      <dgm:spPr/>
      <dgm:t>
        <a:bodyPr/>
        <a:lstStyle/>
        <a:p>
          <a:pPr>
            <a:lnSpc>
              <a:spcPct val="100000"/>
            </a:lnSpc>
            <a:spcBef>
              <a:spcPts val="0"/>
            </a:spcBef>
            <a:spcAft>
              <a:spcPts val="0"/>
            </a:spcAft>
          </a:pPr>
          <a:endParaRPr lang="en-US" sz="2400">
            <a:latin typeface="Century Gothic"/>
            <a:cs typeface="Century Gothic"/>
          </a:endParaRPr>
        </a:p>
      </dgm:t>
    </dgm:pt>
    <dgm:pt modelId="{C65875B5-C6E8-49DE-879A-1679B50E0902}" type="sibTrans" cxnId="{FAD664C1-95F7-41A5-8FFD-F66FEFC77AC3}">
      <dgm:prSet/>
      <dgm:spPr/>
      <dgm:t>
        <a:bodyPr/>
        <a:lstStyle/>
        <a:p>
          <a:pPr>
            <a:lnSpc>
              <a:spcPct val="100000"/>
            </a:lnSpc>
            <a:spcBef>
              <a:spcPts val="0"/>
            </a:spcBef>
            <a:spcAft>
              <a:spcPts val="0"/>
            </a:spcAft>
          </a:pPr>
          <a:endParaRPr lang="en-US" sz="2400">
            <a:latin typeface="Century Gothic"/>
            <a:cs typeface="Century Gothic"/>
          </a:endParaRPr>
        </a:p>
      </dgm:t>
    </dgm:pt>
    <dgm:pt modelId="{8F6C17D7-DE77-4473-858C-33A31F9775F4}">
      <dgm:prSet phldrT="[Text]" custT="1"/>
      <dgm:spPr/>
      <dgm:t>
        <a:bodyPr/>
        <a:lstStyle/>
        <a:p>
          <a:pPr>
            <a:lnSpc>
              <a:spcPct val="100000"/>
            </a:lnSpc>
            <a:spcBef>
              <a:spcPts val="0"/>
            </a:spcBef>
            <a:spcAft>
              <a:spcPts val="0"/>
            </a:spcAft>
          </a:pPr>
          <a:r>
            <a:rPr lang="en-US" sz="2400" dirty="0">
              <a:latin typeface="Century Gothic"/>
              <a:cs typeface="Century Gothic"/>
            </a:rPr>
            <a:t>Record</a:t>
          </a:r>
        </a:p>
        <a:p>
          <a:pPr>
            <a:lnSpc>
              <a:spcPct val="100000"/>
            </a:lnSpc>
            <a:spcBef>
              <a:spcPts val="0"/>
            </a:spcBef>
            <a:spcAft>
              <a:spcPts val="0"/>
            </a:spcAft>
          </a:pPr>
          <a:r>
            <a:rPr lang="en-US" sz="2400" i="1" dirty="0" err="1">
              <a:latin typeface="Century Gothic"/>
              <a:cs typeface="Century Gothic"/>
            </a:rPr>
            <a:t>Grabe</a:t>
          </a:r>
          <a:endParaRPr lang="en-US" sz="2400" i="1" dirty="0">
            <a:latin typeface="Century Gothic"/>
            <a:cs typeface="Century Gothic"/>
          </a:endParaRPr>
        </a:p>
      </dgm:t>
    </dgm:pt>
    <dgm:pt modelId="{A44242B8-C6F8-4456-96FB-0304A2152E6E}" type="parTrans" cxnId="{6300D725-A1F9-4759-9A16-B0386166BF6C}">
      <dgm:prSet/>
      <dgm:spPr/>
      <dgm:t>
        <a:bodyPr/>
        <a:lstStyle/>
        <a:p>
          <a:pPr>
            <a:lnSpc>
              <a:spcPct val="100000"/>
            </a:lnSpc>
            <a:spcBef>
              <a:spcPts val="0"/>
            </a:spcBef>
            <a:spcAft>
              <a:spcPts val="0"/>
            </a:spcAft>
          </a:pPr>
          <a:endParaRPr lang="en-US" sz="2400">
            <a:latin typeface="Century Gothic"/>
            <a:cs typeface="Century Gothic"/>
          </a:endParaRPr>
        </a:p>
      </dgm:t>
    </dgm:pt>
    <dgm:pt modelId="{39374D7B-0B66-4D5A-85CF-DD4C836C9B91}" type="sibTrans" cxnId="{6300D725-A1F9-4759-9A16-B0386166BF6C}">
      <dgm:prSet/>
      <dgm:spPr/>
      <dgm:t>
        <a:bodyPr/>
        <a:lstStyle/>
        <a:p>
          <a:pPr>
            <a:lnSpc>
              <a:spcPct val="100000"/>
            </a:lnSpc>
            <a:spcBef>
              <a:spcPts val="0"/>
            </a:spcBef>
            <a:spcAft>
              <a:spcPts val="0"/>
            </a:spcAft>
          </a:pPr>
          <a:endParaRPr lang="en-US" sz="2400">
            <a:latin typeface="Century Gothic"/>
            <a:cs typeface="Century Gothic"/>
          </a:endParaRPr>
        </a:p>
      </dgm:t>
    </dgm:pt>
    <dgm:pt modelId="{AD358BC5-686A-4DB4-85BD-F60FC28420D5}">
      <dgm:prSet phldrT="[Text]" custT="1"/>
      <dgm:spPr/>
      <dgm:t>
        <a:bodyPr/>
        <a:lstStyle/>
        <a:p>
          <a:pPr>
            <a:lnSpc>
              <a:spcPct val="100000"/>
            </a:lnSpc>
            <a:spcBef>
              <a:spcPts val="0"/>
            </a:spcBef>
            <a:spcAft>
              <a:spcPts val="0"/>
            </a:spcAft>
          </a:pPr>
          <a:r>
            <a:rPr lang="en-US" sz="2400" dirty="0">
              <a:latin typeface="Century Gothic"/>
              <a:cs typeface="Century Gothic"/>
            </a:rPr>
            <a:t>Touch Words</a:t>
          </a:r>
        </a:p>
        <a:p>
          <a:pPr>
            <a:lnSpc>
              <a:spcPct val="100000"/>
            </a:lnSpc>
            <a:spcBef>
              <a:spcPts val="0"/>
            </a:spcBef>
            <a:spcAft>
              <a:spcPts val="0"/>
            </a:spcAft>
          </a:pPr>
          <a:r>
            <a:rPr lang="en-US" sz="2400" i="1" dirty="0" err="1">
              <a:latin typeface="Century Gothic"/>
              <a:cs typeface="Century Gothic"/>
            </a:rPr>
            <a:t>Presione</a:t>
          </a:r>
          <a:r>
            <a:rPr lang="en-US" sz="2400" i="1" dirty="0">
              <a:latin typeface="Century Gothic"/>
              <a:cs typeface="Century Gothic"/>
            </a:rPr>
            <a:t> las palabras</a:t>
          </a:r>
        </a:p>
      </dgm:t>
    </dgm:pt>
    <dgm:pt modelId="{EC47E421-CEDB-4FA3-AB06-8AEF657202E0}" type="parTrans" cxnId="{59B32AE0-623F-497E-9E50-52DD7DF7F47D}">
      <dgm:prSet/>
      <dgm:spPr/>
      <dgm:t>
        <a:bodyPr/>
        <a:lstStyle/>
        <a:p>
          <a:pPr>
            <a:lnSpc>
              <a:spcPct val="100000"/>
            </a:lnSpc>
            <a:spcBef>
              <a:spcPts val="0"/>
            </a:spcBef>
            <a:spcAft>
              <a:spcPts val="0"/>
            </a:spcAft>
          </a:pPr>
          <a:endParaRPr lang="en-US" sz="2400">
            <a:latin typeface="Century Gothic"/>
            <a:cs typeface="Century Gothic"/>
          </a:endParaRPr>
        </a:p>
      </dgm:t>
    </dgm:pt>
    <dgm:pt modelId="{D1E91326-3BDA-4632-A9DE-630D4E4641BA}" type="sibTrans" cxnId="{59B32AE0-623F-497E-9E50-52DD7DF7F47D}">
      <dgm:prSet/>
      <dgm:spPr/>
      <dgm:t>
        <a:bodyPr/>
        <a:lstStyle/>
        <a:p>
          <a:pPr>
            <a:lnSpc>
              <a:spcPct val="100000"/>
            </a:lnSpc>
            <a:spcBef>
              <a:spcPts val="0"/>
            </a:spcBef>
            <a:spcAft>
              <a:spcPts val="0"/>
            </a:spcAft>
          </a:pPr>
          <a:endParaRPr lang="en-US" sz="2400">
            <a:latin typeface="Century Gothic"/>
            <a:cs typeface="Century Gothic"/>
          </a:endParaRPr>
        </a:p>
      </dgm:t>
    </dgm:pt>
    <dgm:pt modelId="{4B7C3487-4485-40DA-B01E-62192B67CA93}">
      <dgm:prSet custT="1"/>
      <dgm:spPr/>
      <dgm:t>
        <a:bodyPr/>
        <a:lstStyle/>
        <a:p>
          <a:pPr>
            <a:lnSpc>
              <a:spcPct val="100000"/>
            </a:lnSpc>
            <a:spcBef>
              <a:spcPts val="0"/>
            </a:spcBef>
            <a:spcAft>
              <a:spcPts val="0"/>
            </a:spcAft>
          </a:pPr>
          <a:r>
            <a:rPr lang="en-US" sz="2400" dirty="0">
              <a:latin typeface="Century Gothic"/>
              <a:cs typeface="Century Gothic"/>
            </a:rPr>
            <a:t>Click on Pictures</a:t>
          </a:r>
        </a:p>
        <a:p>
          <a:pPr>
            <a:lnSpc>
              <a:spcPct val="100000"/>
            </a:lnSpc>
            <a:spcBef>
              <a:spcPts val="0"/>
            </a:spcBef>
            <a:spcAft>
              <a:spcPts val="0"/>
            </a:spcAft>
          </a:pPr>
          <a:r>
            <a:rPr lang="en-US" sz="2400" i="1" dirty="0" err="1">
              <a:latin typeface="Century Gothic"/>
              <a:cs typeface="Century Gothic"/>
            </a:rPr>
            <a:t>Presione</a:t>
          </a:r>
          <a:r>
            <a:rPr lang="en-US" sz="2400" i="1" dirty="0">
              <a:latin typeface="Century Gothic"/>
              <a:cs typeface="Century Gothic"/>
            </a:rPr>
            <a:t> las </a:t>
          </a:r>
          <a:r>
            <a:rPr lang="en-US" sz="2400" i="1" dirty="0" err="1">
              <a:latin typeface="Century Gothic"/>
              <a:cs typeface="Century Gothic"/>
            </a:rPr>
            <a:t>imágenes</a:t>
          </a:r>
          <a:endParaRPr lang="en-US" sz="2400" i="1" dirty="0">
            <a:latin typeface="Century Gothic"/>
            <a:cs typeface="Century Gothic"/>
          </a:endParaRPr>
        </a:p>
      </dgm:t>
    </dgm:pt>
    <dgm:pt modelId="{B73BF274-59B7-46D7-9975-C4782514A7FB}" type="parTrans" cxnId="{7336C4F8-49FB-48A6-8092-2AD641F1AAF3}">
      <dgm:prSet/>
      <dgm:spPr/>
      <dgm:t>
        <a:bodyPr/>
        <a:lstStyle/>
        <a:p>
          <a:pPr>
            <a:lnSpc>
              <a:spcPct val="100000"/>
            </a:lnSpc>
            <a:spcBef>
              <a:spcPts val="0"/>
            </a:spcBef>
            <a:spcAft>
              <a:spcPts val="0"/>
            </a:spcAft>
          </a:pPr>
          <a:endParaRPr lang="en-US" sz="2400">
            <a:latin typeface="Century Gothic"/>
            <a:cs typeface="Century Gothic"/>
          </a:endParaRPr>
        </a:p>
      </dgm:t>
    </dgm:pt>
    <dgm:pt modelId="{6115C013-5138-4008-86CC-62AF1E5FCE97}" type="sibTrans" cxnId="{7336C4F8-49FB-48A6-8092-2AD641F1AAF3}">
      <dgm:prSet/>
      <dgm:spPr/>
      <dgm:t>
        <a:bodyPr/>
        <a:lstStyle/>
        <a:p>
          <a:pPr>
            <a:lnSpc>
              <a:spcPct val="100000"/>
            </a:lnSpc>
            <a:spcBef>
              <a:spcPts val="0"/>
            </a:spcBef>
            <a:spcAft>
              <a:spcPts val="0"/>
            </a:spcAft>
          </a:pPr>
          <a:endParaRPr lang="en-US" sz="2400">
            <a:latin typeface="Century Gothic"/>
            <a:cs typeface="Century Gothic"/>
          </a:endParaRPr>
        </a:p>
      </dgm:t>
    </dgm:pt>
    <dgm:pt modelId="{685F0E0B-DA52-4C1E-913E-BAB3B1B44F57}">
      <dgm:prSet custT="1"/>
      <dgm:spPr/>
      <dgm:t>
        <a:bodyPr/>
        <a:lstStyle/>
        <a:p>
          <a:pPr>
            <a:lnSpc>
              <a:spcPct val="100000"/>
            </a:lnSpc>
            <a:spcBef>
              <a:spcPts val="0"/>
            </a:spcBef>
            <a:spcAft>
              <a:spcPts val="0"/>
            </a:spcAft>
          </a:pPr>
          <a:r>
            <a:rPr lang="en-US" sz="2400" dirty="0">
              <a:latin typeface="Century Gothic"/>
              <a:cs typeface="Century Gothic"/>
            </a:rPr>
            <a:t>Click ENG / ESP Toggle Button</a:t>
          </a:r>
        </a:p>
        <a:p>
          <a:pPr>
            <a:lnSpc>
              <a:spcPct val="100000"/>
            </a:lnSpc>
            <a:spcBef>
              <a:spcPts val="0"/>
            </a:spcBef>
            <a:spcAft>
              <a:spcPts val="0"/>
            </a:spcAft>
          </a:pPr>
          <a:r>
            <a:rPr lang="en-US" sz="2400" i="1" dirty="0" err="1">
              <a:latin typeface="Century Gothic"/>
              <a:cs typeface="Century Gothic"/>
            </a:rPr>
            <a:t>Presione</a:t>
          </a:r>
          <a:r>
            <a:rPr lang="en-US" sz="2400" i="1" dirty="0">
              <a:latin typeface="Century Gothic"/>
              <a:cs typeface="Century Gothic"/>
            </a:rPr>
            <a:t> el </a:t>
          </a:r>
          <a:r>
            <a:rPr lang="en-US" sz="2400" i="1" dirty="0" err="1">
              <a:latin typeface="Century Gothic"/>
              <a:cs typeface="Century Gothic"/>
            </a:rPr>
            <a:t>botón</a:t>
          </a:r>
          <a:r>
            <a:rPr lang="en-US" sz="2400" i="1" dirty="0">
              <a:latin typeface="Century Gothic"/>
              <a:cs typeface="Century Gothic"/>
            </a:rPr>
            <a:t> ENG/ESP </a:t>
          </a:r>
        </a:p>
      </dgm:t>
    </dgm:pt>
    <dgm:pt modelId="{5771D862-519A-425D-A560-4D078F91AAC2}" type="parTrans" cxnId="{951C39E1-D157-4C73-9906-5493A1D33CD6}">
      <dgm:prSet/>
      <dgm:spPr/>
      <dgm:t>
        <a:bodyPr/>
        <a:lstStyle/>
        <a:p>
          <a:pPr>
            <a:lnSpc>
              <a:spcPct val="100000"/>
            </a:lnSpc>
            <a:spcBef>
              <a:spcPts val="0"/>
            </a:spcBef>
            <a:spcAft>
              <a:spcPts val="0"/>
            </a:spcAft>
          </a:pPr>
          <a:endParaRPr lang="en-US" sz="2400">
            <a:latin typeface="Century Gothic"/>
            <a:cs typeface="Century Gothic"/>
          </a:endParaRPr>
        </a:p>
      </dgm:t>
    </dgm:pt>
    <dgm:pt modelId="{EF75F7F1-911E-46D2-A9AF-978806CA271E}" type="sibTrans" cxnId="{951C39E1-D157-4C73-9906-5493A1D33CD6}">
      <dgm:prSet/>
      <dgm:spPr/>
      <dgm:t>
        <a:bodyPr/>
        <a:lstStyle/>
        <a:p>
          <a:pPr>
            <a:lnSpc>
              <a:spcPct val="100000"/>
            </a:lnSpc>
            <a:spcBef>
              <a:spcPts val="0"/>
            </a:spcBef>
            <a:spcAft>
              <a:spcPts val="0"/>
            </a:spcAft>
          </a:pPr>
          <a:endParaRPr lang="en-US" sz="2400">
            <a:latin typeface="Century Gothic"/>
            <a:cs typeface="Century Gothic"/>
          </a:endParaRPr>
        </a:p>
      </dgm:t>
    </dgm:pt>
    <dgm:pt modelId="{8B269D97-72BA-4AE2-AB43-0A2E1997BC9B}" type="pres">
      <dgm:prSet presAssocID="{028CB44B-2981-4479-B185-69FDC6F928B9}" presName="linearFlow" presStyleCnt="0">
        <dgm:presLayoutVars>
          <dgm:dir/>
          <dgm:resizeHandles val="exact"/>
        </dgm:presLayoutVars>
      </dgm:prSet>
      <dgm:spPr/>
      <dgm:t>
        <a:bodyPr/>
        <a:lstStyle/>
        <a:p>
          <a:endParaRPr lang="en-US"/>
        </a:p>
      </dgm:t>
    </dgm:pt>
    <dgm:pt modelId="{87194C3E-E6C5-430F-BAD9-47858E8B4DD1}" type="pres">
      <dgm:prSet presAssocID="{1DF20DA2-C6C6-47FA-BC7A-D387C334AB82}" presName="composite" presStyleCnt="0"/>
      <dgm:spPr/>
    </dgm:pt>
    <dgm:pt modelId="{BDF08E7B-DE89-4B3F-8060-01BC0EFFD8B9}" type="pres">
      <dgm:prSet presAssocID="{1DF20DA2-C6C6-47FA-BC7A-D387C334AB82}" presName="imgShp" presStyleLbl="fgImgPlace1" presStyleIdx="0" presStyleCnt="5"/>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A42C887-1664-4FFD-9B5E-858EE50E498C}" type="pres">
      <dgm:prSet presAssocID="{1DF20DA2-C6C6-47FA-BC7A-D387C334AB82}" presName="txShp" presStyleLbl="node1" presStyleIdx="0" presStyleCnt="5">
        <dgm:presLayoutVars>
          <dgm:bulletEnabled val="1"/>
        </dgm:presLayoutVars>
      </dgm:prSet>
      <dgm:spPr/>
      <dgm:t>
        <a:bodyPr/>
        <a:lstStyle/>
        <a:p>
          <a:endParaRPr lang="en-US"/>
        </a:p>
      </dgm:t>
    </dgm:pt>
    <dgm:pt modelId="{22E995F1-520B-422D-B5CD-C2706DD90639}" type="pres">
      <dgm:prSet presAssocID="{C65875B5-C6E8-49DE-879A-1679B50E0902}" presName="spacing" presStyleCnt="0"/>
      <dgm:spPr/>
    </dgm:pt>
    <dgm:pt modelId="{26419A2C-6179-47D2-A40B-8FCAD32074E1}" type="pres">
      <dgm:prSet presAssocID="{8F6C17D7-DE77-4473-858C-33A31F9775F4}" presName="composite" presStyleCnt="0"/>
      <dgm:spPr/>
    </dgm:pt>
    <dgm:pt modelId="{626E802B-E102-48D3-8117-B9E65431A748}" type="pres">
      <dgm:prSet presAssocID="{8F6C17D7-DE77-4473-858C-33A31F9775F4}" presName="imgShp" presStyleLbl="fgImgPlace1" presStyleIdx="1" presStyleCnt="5"/>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E9E7659F-DB7A-43E5-9CC2-49DCA4674890}" type="pres">
      <dgm:prSet presAssocID="{8F6C17D7-DE77-4473-858C-33A31F9775F4}" presName="txShp" presStyleLbl="node1" presStyleIdx="1" presStyleCnt="5">
        <dgm:presLayoutVars>
          <dgm:bulletEnabled val="1"/>
        </dgm:presLayoutVars>
      </dgm:prSet>
      <dgm:spPr/>
      <dgm:t>
        <a:bodyPr/>
        <a:lstStyle/>
        <a:p>
          <a:endParaRPr lang="en-US"/>
        </a:p>
      </dgm:t>
    </dgm:pt>
    <dgm:pt modelId="{564BE7F3-FF19-4C9D-9C38-0960B92B9731}" type="pres">
      <dgm:prSet presAssocID="{39374D7B-0B66-4D5A-85CF-DD4C836C9B91}" presName="spacing" presStyleCnt="0"/>
      <dgm:spPr/>
    </dgm:pt>
    <dgm:pt modelId="{29FD4F9E-1F7C-4145-BB76-97E638C70F74}" type="pres">
      <dgm:prSet presAssocID="{AD358BC5-686A-4DB4-85BD-F60FC28420D5}" presName="composite" presStyleCnt="0"/>
      <dgm:spPr/>
    </dgm:pt>
    <dgm:pt modelId="{C432DF6B-06E2-4E84-892F-9581BDACA8FA}" type="pres">
      <dgm:prSet presAssocID="{AD358BC5-686A-4DB4-85BD-F60FC28420D5}" presName="imgShp" presStyleLbl="fgImgPlace1" presStyleIdx="2" presStyleCnt="5" custLinFactNeighborX="-11503" custLinFactNeighborY="-2092"/>
      <dgm:spPr>
        <a:blipFill rotWithShape="1">
          <a:blip xmlns:r="http://schemas.openxmlformats.org/officeDocument/2006/relationships" r:embed="rId3"/>
          <a:stretch>
            <a:fillRect/>
          </a:stretch>
        </a:blipFill>
        <a:ln>
          <a:solidFill>
            <a:schemeClr val="bg1"/>
          </a:solidFill>
        </a:ln>
      </dgm:spPr>
      <dgm:t>
        <a:bodyPr/>
        <a:lstStyle/>
        <a:p>
          <a:endParaRPr lang="en-US"/>
        </a:p>
      </dgm:t>
    </dgm:pt>
    <dgm:pt modelId="{F9CC5400-B545-4883-ADDB-304E32E7B9F7}" type="pres">
      <dgm:prSet presAssocID="{AD358BC5-686A-4DB4-85BD-F60FC28420D5}" presName="txShp" presStyleLbl="node1" presStyleIdx="2" presStyleCnt="5">
        <dgm:presLayoutVars>
          <dgm:bulletEnabled val="1"/>
        </dgm:presLayoutVars>
      </dgm:prSet>
      <dgm:spPr/>
      <dgm:t>
        <a:bodyPr/>
        <a:lstStyle/>
        <a:p>
          <a:endParaRPr lang="en-US"/>
        </a:p>
      </dgm:t>
    </dgm:pt>
    <dgm:pt modelId="{8B6747D2-BD3F-4278-8DA1-5FEE2363616A}" type="pres">
      <dgm:prSet presAssocID="{D1E91326-3BDA-4632-A9DE-630D4E4641BA}" presName="spacing" presStyleCnt="0"/>
      <dgm:spPr/>
    </dgm:pt>
    <dgm:pt modelId="{A011CDC6-21F9-4A2B-B771-DEC5580BD928}" type="pres">
      <dgm:prSet presAssocID="{4B7C3487-4485-40DA-B01E-62192B67CA93}" presName="composite" presStyleCnt="0"/>
      <dgm:spPr/>
    </dgm:pt>
    <dgm:pt modelId="{0BF69717-76E4-49D7-85A3-39B6F934684F}" type="pres">
      <dgm:prSet presAssocID="{4B7C3487-4485-40DA-B01E-62192B67CA93}" presName="imgShp" presStyleLbl="fgImgPlace1" presStyleIdx="3" presStyleCnt="5"/>
      <dgm:spPr>
        <a:blipFill rotWithShape="1">
          <a:blip xmlns:r="http://schemas.openxmlformats.org/officeDocument/2006/relationships" r:embed="rId4"/>
          <a:stretch>
            <a:fillRect/>
          </a:stretch>
        </a:blipFill>
      </dgm:spPr>
      <dgm:t>
        <a:bodyPr/>
        <a:lstStyle/>
        <a:p>
          <a:endParaRPr lang="en-US"/>
        </a:p>
      </dgm:t>
    </dgm:pt>
    <dgm:pt modelId="{CB420943-1005-4BE7-9CAE-F26F00FF367C}" type="pres">
      <dgm:prSet presAssocID="{4B7C3487-4485-40DA-B01E-62192B67CA93}" presName="txShp" presStyleLbl="node1" presStyleIdx="3" presStyleCnt="5">
        <dgm:presLayoutVars>
          <dgm:bulletEnabled val="1"/>
        </dgm:presLayoutVars>
      </dgm:prSet>
      <dgm:spPr/>
      <dgm:t>
        <a:bodyPr/>
        <a:lstStyle/>
        <a:p>
          <a:endParaRPr lang="en-US"/>
        </a:p>
      </dgm:t>
    </dgm:pt>
    <dgm:pt modelId="{2B9FA522-4750-4FC8-B8EE-0F040FD0354A}" type="pres">
      <dgm:prSet presAssocID="{6115C013-5138-4008-86CC-62AF1E5FCE97}" presName="spacing" presStyleCnt="0"/>
      <dgm:spPr/>
    </dgm:pt>
    <dgm:pt modelId="{BF001776-A9DD-4B44-A575-245BD795C0B8}" type="pres">
      <dgm:prSet presAssocID="{685F0E0B-DA52-4C1E-913E-BAB3B1B44F57}" presName="composite" presStyleCnt="0"/>
      <dgm:spPr/>
    </dgm:pt>
    <dgm:pt modelId="{B3653387-5050-4EE0-8C82-AB85C86E5F0A}" type="pres">
      <dgm:prSet presAssocID="{685F0E0B-DA52-4C1E-913E-BAB3B1B44F57}" presName="imgShp" presStyleLbl="fgImgPlace1" presStyleIdx="4" presStyleCnt="5"/>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829E2B04-F058-488B-8049-C7A62661B317}" type="pres">
      <dgm:prSet presAssocID="{685F0E0B-DA52-4C1E-913E-BAB3B1B44F57}" presName="txShp" presStyleLbl="node1" presStyleIdx="4" presStyleCnt="5">
        <dgm:presLayoutVars>
          <dgm:bulletEnabled val="1"/>
        </dgm:presLayoutVars>
      </dgm:prSet>
      <dgm:spPr/>
      <dgm:t>
        <a:bodyPr/>
        <a:lstStyle/>
        <a:p>
          <a:endParaRPr lang="en-US"/>
        </a:p>
      </dgm:t>
    </dgm:pt>
  </dgm:ptLst>
  <dgm:cxnLst>
    <dgm:cxn modelId="{2BE86A43-38D6-4B67-BE3C-51E45B5BA0AC}" type="presOf" srcId="{028CB44B-2981-4479-B185-69FDC6F928B9}" destId="{8B269D97-72BA-4AE2-AB43-0A2E1997BC9B}" srcOrd="0" destOrd="0" presId="urn:microsoft.com/office/officeart/2005/8/layout/vList3"/>
    <dgm:cxn modelId="{FAD664C1-95F7-41A5-8FFD-F66FEFC77AC3}" srcId="{028CB44B-2981-4479-B185-69FDC6F928B9}" destId="{1DF20DA2-C6C6-47FA-BC7A-D387C334AB82}" srcOrd="0" destOrd="0" parTransId="{B9F1E2C0-9518-467E-A276-4C5C61DD9E1F}" sibTransId="{C65875B5-C6E8-49DE-879A-1679B50E0902}"/>
    <dgm:cxn modelId="{967CD7C8-F6E5-4BE6-ABF5-E28AD4C6DC7F}" type="presOf" srcId="{4B7C3487-4485-40DA-B01E-62192B67CA93}" destId="{CB420943-1005-4BE7-9CAE-F26F00FF367C}" srcOrd="0" destOrd="0" presId="urn:microsoft.com/office/officeart/2005/8/layout/vList3"/>
    <dgm:cxn modelId="{7336C4F8-49FB-48A6-8092-2AD641F1AAF3}" srcId="{028CB44B-2981-4479-B185-69FDC6F928B9}" destId="{4B7C3487-4485-40DA-B01E-62192B67CA93}" srcOrd="3" destOrd="0" parTransId="{B73BF274-59B7-46D7-9975-C4782514A7FB}" sibTransId="{6115C013-5138-4008-86CC-62AF1E5FCE97}"/>
    <dgm:cxn modelId="{23E957E0-B6F6-445B-B769-187E5AED2670}" type="presOf" srcId="{1DF20DA2-C6C6-47FA-BC7A-D387C334AB82}" destId="{4A42C887-1664-4FFD-9B5E-858EE50E498C}" srcOrd="0" destOrd="0" presId="urn:microsoft.com/office/officeart/2005/8/layout/vList3"/>
    <dgm:cxn modelId="{59B32AE0-623F-497E-9E50-52DD7DF7F47D}" srcId="{028CB44B-2981-4479-B185-69FDC6F928B9}" destId="{AD358BC5-686A-4DB4-85BD-F60FC28420D5}" srcOrd="2" destOrd="0" parTransId="{EC47E421-CEDB-4FA3-AB06-8AEF657202E0}" sibTransId="{D1E91326-3BDA-4632-A9DE-630D4E4641BA}"/>
    <dgm:cxn modelId="{6300D725-A1F9-4759-9A16-B0386166BF6C}" srcId="{028CB44B-2981-4479-B185-69FDC6F928B9}" destId="{8F6C17D7-DE77-4473-858C-33A31F9775F4}" srcOrd="1" destOrd="0" parTransId="{A44242B8-C6F8-4456-96FB-0304A2152E6E}" sibTransId="{39374D7B-0B66-4D5A-85CF-DD4C836C9B91}"/>
    <dgm:cxn modelId="{951C39E1-D157-4C73-9906-5493A1D33CD6}" srcId="{028CB44B-2981-4479-B185-69FDC6F928B9}" destId="{685F0E0B-DA52-4C1E-913E-BAB3B1B44F57}" srcOrd="4" destOrd="0" parTransId="{5771D862-519A-425D-A560-4D078F91AAC2}" sibTransId="{EF75F7F1-911E-46D2-A9AF-978806CA271E}"/>
    <dgm:cxn modelId="{9CF8E083-6EE0-4FA5-A33A-55199B391E04}" type="presOf" srcId="{685F0E0B-DA52-4C1E-913E-BAB3B1B44F57}" destId="{829E2B04-F058-488B-8049-C7A62661B317}" srcOrd="0" destOrd="0" presId="urn:microsoft.com/office/officeart/2005/8/layout/vList3"/>
    <dgm:cxn modelId="{F42F2AFC-DF08-4783-81A1-AF8220D0FAC9}" type="presOf" srcId="{AD358BC5-686A-4DB4-85BD-F60FC28420D5}" destId="{F9CC5400-B545-4883-ADDB-304E32E7B9F7}" srcOrd="0" destOrd="0" presId="urn:microsoft.com/office/officeart/2005/8/layout/vList3"/>
    <dgm:cxn modelId="{DDF8FCC9-B0C8-4182-998B-BC860422C973}" type="presOf" srcId="{8F6C17D7-DE77-4473-858C-33A31F9775F4}" destId="{E9E7659F-DB7A-43E5-9CC2-49DCA4674890}" srcOrd="0" destOrd="0" presId="urn:microsoft.com/office/officeart/2005/8/layout/vList3"/>
    <dgm:cxn modelId="{C03884AB-7FE0-456E-B4FE-BE3743FFFE3B}" type="presParOf" srcId="{8B269D97-72BA-4AE2-AB43-0A2E1997BC9B}" destId="{87194C3E-E6C5-430F-BAD9-47858E8B4DD1}" srcOrd="0" destOrd="0" presId="urn:microsoft.com/office/officeart/2005/8/layout/vList3"/>
    <dgm:cxn modelId="{1EF406C8-9863-4E9F-B937-5CE541B4D610}" type="presParOf" srcId="{87194C3E-E6C5-430F-BAD9-47858E8B4DD1}" destId="{BDF08E7B-DE89-4B3F-8060-01BC0EFFD8B9}" srcOrd="0" destOrd="0" presId="urn:microsoft.com/office/officeart/2005/8/layout/vList3"/>
    <dgm:cxn modelId="{8769537A-44DA-405F-91AA-8F46F6AD2C00}" type="presParOf" srcId="{87194C3E-E6C5-430F-BAD9-47858E8B4DD1}" destId="{4A42C887-1664-4FFD-9B5E-858EE50E498C}" srcOrd="1" destOrd="0" presId="urn:microsoft.com/office/officeart/2005/8/layout/vList3"/>
    <dgm:cxn modelId="{647F2BD8-84AC-46F2-A64A-4E0FCC4E56E1}" type="presParOf" srcId="{8B269D97-72BA-4AE2-AB43-0A2E1997BC9B}" destId="{22E995F1-520B-422D-B5CD-C2706DD90639}" srcOrd="1" destOrd="0" presId="urn:microsoft.com/office/officeart/2005/8/layout/vList3"/>
    <dgm:cxn modelId="{F2BBD841-8532-489C-8A0A-316BF00F6610}" type="presParOf" srcId="{8B269D97-72BA-4AE2-AB43-0A2E1997BC9B}" destId="{26419A2C-6179-47D2-A40B-8FCAD32074E1}" srcOrd="2" destOrd="0" presId="urn:microsoft.com/office/officeart/2005/8/layout/vList3"/>
    <dgm:cxn modelId="{1847E335-42F3-475D-BF7D-73EC9DC8C278}" type="presParOf" srcId="{26419A2C-6179-47D2-A40B-8FCAD32074E1}" destId="{626E802B-E102-48D3-8117-B9E65431A748}" srcOrd="0" destOrd="0" presId="urn:microsoft.com/office/officeart/2005/8/layout/vList3"/>
    <dgm:cxn modelId="{F6900636-7CA8-4E7B-8B60-DA2E3AE66AB2}" type="presParOf" srcId="{26419A2C-6179-47D2-A40B-8FCAD32074E1}" destId="{E9E7659F-DB7A-43E5-9CC2-49DCA4674890}" srcOrd="1" destOrd="0" presId="urn:microsoft.com/office/officeart/2005/8/layout/vList3"/>
    <dgm:cxn modelId="{C8BD5A0E-70C9-4BB1-AA70-A54C1826E2AC}" type="presParOf" srcId="{8B269D97-72BA-4AE2-AB43-0A2E1997BC9B}" destId="{564BE7F3-FF19-4C9D-9C38-0960B92B9731}" srcOrd="3" destOrd="0" presId="urn:microsoft.com/office/officeart/2005/8/layout/vList3"/>
    <dgm:cxn modelId="{5F556EDC-3C88-4C39-B623-E0B82B289BB5}" type="presParOf" srcId="{8B269D97-72BA-4AE2-AB43-0A2E1997BC9B}" destId="{29FD4F9E-1F7C-4145-BB76-97E638C70F74}" srcOrd="4" destOrd="0" presId="urn:microsoft.com/office/officeart/2005/8/layout/vList3"/>
    <dgm:cxn modelId="{6825D554-91C9-499B-A90A-950DCDA4B204}" type="presParOf" srcId="{29FD4F9E-1F7C-4145-BB76-97E638C70F74}" destId="{C432DF6B-06E2-4E84-892F-9581BDACA8FA}" srcOrd="0" destOrd="0" presId="urn:microsoft.com/office/officeart/2005/8/layout/vList3"/>
    <dgm:cxn modelId="{4DAEA7C1-21DE-47A6-91BF-D251F9F63474}" type="presParOf" srcId="{29FD4F9E-1F7C-4145-BB76-97E638C70F74}" destId="{F9CC5400-B545-4883-ADDB-304E32E7B9F7}" srcOrd="1" destOrd="0" presId="urn:microsoft.com/office/officeart/2005/8/layout/vList3"/>
    <dgm:cxn modelId="{24E4FFE0-DCE8-4F73-BE99-B82521B3FB80}" type="presParOf" srcId="{8B269D97-72BA-4AE2-AB43-0A2E1997BC9B}" destId="{8B6747D2-BD3F-4278-8DA1-5FEE2363616A}" srcOrd="5" destOrd="0" presId="urn:microsoft.com/office/officeart/2005/8/layout/vList3"/>
    <dgm:cxn modelId="{C68FB6A0-7956-47EB-B7FA-38FC4E12B74D}" type="presParOf" srcId="{8B269D97-72BA-4AE2-AB43-0A2E1997BC9B}" destId="{A011CDC6-21F9-4A2B-B771-DEC5580BD928}" srcOrd="6" destOrd="0" presId="urn:microsoft.com/office/officeart/2005/8/layout/vList3"/>
    <dgm:cxn modelId="{676B4C0A-8692-4A3D-8FA2-1544BF1232F1}" type="presParOf" srcId="{A011CDC6-21F9-4A2B-B771-DEC5580BD928}" destId="{0BF69717-76E4-49D7-85A3-39B6F934684F}" srcOrd="0" destOrd="0" presId="urn:microsoft.com/office/officeart/2005/8/layout/vList3"/>
    <dgm:cxn modelId="{942E3775-87BF-4954-AFDC-4F6F00FF9BCF}" type="presParOf" srcId="{A011CDC6-21F9-4A2B-B771-DEC5580BD928}" destId="{CB420943-1005-4BE7-9CAE-F26F00FF367C}" srcOrd="1" destOrd="0" presId="urn:microsoft.com/office/officeart/2005/8/layout/vList3"/>
    <dgm:cxn modelId="{9F1AAD26-AE31-4C77-A9C6-B06A396DB29E}" type="presParOf" srcId="{8B269D97-72BA-4AE2-AB43-0A2E1997BC9B}" destId="{2B9FA522-4750-4FC8-B8EE-0F040FD0354A}" srcOrd="7" destOrd="0" presId="urn:microsoft.com/office/officeart/2005/8/layout/vList3"/>
    <dgm:cxn modelId="{39CC3425-8D10-4638-A09F-66B86CFB5AA5}" type="presParOf" srcId="{8B269D97-72BA-4AE2-AB43-0A2E1997BC9B}" destId="{BF001776-A9DD-4B44-A575-245BD795C0B8}" srcOrd="8" destOrd="0" presId="urn:microsoft.com/office/officeart/2005/8/layout/vList3"/>
    <dgm:cxn modelId="{235A8791-054B-48EB-8CEC-DA18389EDDCA}" type="presParOf" srcId="{BF001776-A9DD-4B44-A575-245BD795C0B8}" destId="{B3653387-5050-4EE0-8C82-AB85C86E5F0A}" srcOrd="0" destOrd="0" presId="urn:microsoft.com/office/officeart/2005/8/layout/vList3"/>
    <dgm:cxn modelId="{C8501DB4-B27F-4E10-A52D-6B058DC204DB}" type="presParOf" srcId="{BF001776-A9DD-4B44-A575-245BD795C0B8}" destId="{829E2B04-F058-488B-8049-C7A62661B31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73CEE-441F-41B7-9CC6-672FAB84CEFA}">
      <dsp:nvSpPr>
        <dsp:cNvPr id="0" name=""/>
        <dsp:cNvSpPr/>
      </dsp:nvSpPr>
      <dsp:spPr>
        <a:xfrm rot="10800000">
          <a:off x="1698437" y="2440"/>
          <a:ext cx="5965343" cy="783555"/>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526" tIns="152400" rIns="284480" bIns="152400" numCol="1" spcCol="1270" anchor="ctr" anchorCtr="0">
          <a:noAutofit/>
        </a:bodyPr>
        <a:lstStyle/>
        <a:p>
          <a:pPr lvl="0" algn="ctr" defTabSz="1778000">
            <a:lnSpc>
              <a:spcPct val="90000"/>
            </a:lnSpc>
            <a:spcBef>
              <a:spcPct val="0"/>
            </a:spcBef>
            <a:spcAft>
              <a:spcPct val="35000"/>
            </a:spcAft>
          </a:pPr>
          <a:r>
            <a:rPr lang="en-US" sz="4000" b="1" u="sng" kern="1200" dirty="0"/>
            <a:t>C</a:t>
          </a:r>
          <a:r>
            <a:rPr lang="en-US" sz="4000" kern="1200" dirty="0"/>
            <a:t>ompletion </a:t>
          </a:r>
          <a:r>
            <a:rPr lang="en-US" sz="4000" i="1" kern="1200" dirty="0"/>
            <a:t>(</a:t>
          </a:r>
          <a:r>
            <a:rPr lang="en-US" sz="4000" i="1" kern="1200" dirty="0" err="1"/>
            <a:t>Completar</a:t>
          </a:r>
          <a:r>
            <a:rPr lang="en-US" sz="4000" i="1" kern="1200" dirty="0"/>
            <a:t>)</a:t>
          </a:r>
        </a:p>
      </dsp:txBody>
      <dsp:txXfrm rot="10800000">
        <a:off x="1894326" y="2440"/>
        <a:ext cx="5769454" cy="783555"/>
      </dsp:txXfrm>
    </dsp:sp>
    <dsp:sp modelId="{2F9D7943-164C-4593-8FBF-5795AD6CD9E1}">
      <dsp:nvSpPr>
        <dsp:cNvPr id="0" name=""/>
        <dsp:cNvSpPr/>
      </dsp:nvSpPr>
      <dsp:spPr>
        <a:xfrm>
          <a:off x="1306659" y="2440"/>
          <a:ext cx="783555" cy="783555"/>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B4E6AD-41D0-413D-9655-8894BB586E19}">
      <dsp:nvSpPr>
        <dsp:cNvPr id="0" name=""/>
        <dsp:cNvSpPr/>
      </dsp:nvSpPr>
      <dsp:spPr>
        <a:xfrm rot="10800000">
          <a:off x="1698437" y="1019893"/>
          <a:ext cx="5965343" cy="783555"/>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526" tIns="152400" rIns="284480" bIns="152400" numCol="1" spcCol="1270" anchor="ctr" anchorCtr="0">
          <a:noAutofit/>
        </a:bodyPr>
        <a:lstStyle/>
        <a:p>
          <a:pPr lvl="0" algn="l" defTabSz="1778000">
            <a:lnSpc>
              <a:spcPct val="90000"/>
            </a:lnSpc>
            <a:spcBef>
              <a:spcPct val="0"/>
            </a:spcBef>
            <a:spcAft>
              <a:spcPct val="35000"/>
            </a:spcAft>
          </a:pPr>
          <a:r>
            <a:rPr lang="en-US" sz="4000" b="1" u="sng" kern="1200" dirty="0"/>
            <a:t>R</a:t>
          </a:r>
          <a:r>
            <a:rPr lang="en-US" sz="4000" kern="1200" dirty="0"/>
            <a:t>ecall </a:t>
          </a:r>
          <a:r>
            <a:rPr lang="en-US" sz="4000" i="1" kern="1200" dirty="0"/>
            <a:t>(</a:t>
          </a:r>
          <a:r>
            <a:rPr lang="en-US" sz="4000" i="1" kern="1200" dirty="0" err="1"/>
            <a:t>Recordar</a:t>
          </a:r>
          <a:r>
            <a:rPr lang="en-US" sz="4000" i="1" kern="1200" dirty="0"/>
            <a:t>)</a:t>
          </a:r>
        </a:p>
      </dsp:txBody>
      <dsp:txXfrm rot="10800000">
        <a:off x="1894326" y="1019893"/>
        <a:ext cx="5769454" cy="783555"/>
      </dsp:txXfrm>
    </dsp:sp>
    <dsp:sp modelId="{C28461AB-AB3A-47F3-A880-2310F7D19131}">
      <dsp:nvSpPr>
        <dsp:cNvPr id="0" name=""/>
        <dsp:cNvSpPr/>
      </dsp:nvSpPr>
      <dsp:spPr>
        <a:xfrm>
          <a:off x="1306659" y="1019893"/>
          <a:ext cx="783555" cy="783555"/>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7C800-38B0-4038-AE59-54B9B0B62E2F}">
      <dsp:nvSpPr>
        <dsp:cNvPr id="0" name=""/>
        <dsp:cNvSpPr/>
      </dsp:nvSpPr>
      <dsp:spPr>
        <a:xfrm rot="10800000">
          <a:off x="1698437" y="2037346"/>
          <a:ext cx="5965343" cy="783555"/>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526" tIns="152400" rIns="284480" bIns="152400" numCol="1" spcCol="1270" anchor="ctr" anchorCtr="0">
          <a:noAutofit/>
        </a:bodyPr>
        <a:lstStyle/>
        <a:p>
          <a:pPr lvl="0" algn="ctr" defTabSz="1778000">
            <a:lnSpc>
              <a:spcPct val="90000"/>
            </a:lnSpc>
            <a:spcBef>
              <a:spcPct val="0"/>
            </a:spcBef>
            <a:spcAft>
              <a:spcPct val="35000"/>
            </a:spcAft>
          </a:pPr>
          <a:r>
            <a:rPr lang="en-US" sz="4000" b="1" u="sng" kern="1200" dirty="0"/>
            <a:t>O</a:t>
          </a:r>
          <a:r>
            <a:rPr lang="en-US" sz="4000" kern="1200" dirty="0"/>
            <a:t>pen-ended </a:t>
          </a:r>
          <a:r>
            <a:rPr lang="en-US" sz="4000" i="1" kern="1200" dirty="0"/>
            <a:t>(</a:t>
          </a:r>
          <a:r>
            <a:rPr lang="en-US" sz="4000" i="1" kern="1200" dirty="0" err="1"/>
            <a:t>Abiertas</a:t>
          </a:r>
          <a:r>
            <a:rPr lang="en-US" sz="4000" i="1" kern="1200" dirty="0"/>
            <a:t>)</a:t>
          </a:r>
        </a:p>
      </dsp:txBody>
      <dsp:txXfrm rot="10800000">
        <a:off x="1894326" y="2037346"/>
        <a:ext cx="5769454" cy="783555"/>
      </dsp:txXfrm>
    </dsp:sp>
    <dsp:sp modelId="{52133758-4E54-4547-9B81-E71F51C25E35}">
      <dsp:nvSpPr>
        <dsp:cNvPr id="0" name=""/>
        <dsp:cNvSpPr/>
      </dsp:nvSpPr>
      <dsp:spPr>
        <a:xfrm>
          <a:off x="1306659" y="2037346"/>
          <a:ext cx="783555" cy="783555"/>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B3CA0A-0A09-4769-8647-5A45FE86B04C}">
      <dsp:nvSpPr>
        <dsp:cNvPr id="0" name=""/>
        <dsp:cNvSpPr/>
      </dsp:nvSpPr>
      <dsp:spPr>
        <a:xfrm rot="10800000">
          <a:off x="1698437" y="3054799"/>
          <a:ext cx="5965343" cy="783555"/>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526" tIns="121920" rIns="227584" bIns="121920" numCol="1" spcCol="1270" anchor="ctr" anchorCtr="0">
          <a:noAutofit/>
        </a:bodyPr>
        <a:lstStyle/>
        <a:p>
          <a:pPr lvl="0" algn="ctr" defTabSz="1422400">
            <a:lnSpc>
              <a:spcPct val="90000"/>
            </a:lnSpc>
            <a:spcBef>
              <a:spcPct val="0"/>
            </a:spcBef>
            <a:spcAft>
              <a:spcPct val="35000"/>
            </a:spcAft>
          </a:pPr>
          <a:r>
            <a:rPr lang="en-US" sz="3200" b="1" u="sng" kern="1200" dirty="0" err="1"/>
            <a:t>Wh</a:t>
          </a:r>
          <a:r>
            <a:rPr lang="en-US" sz="3200" kern="1200" dirty="0"/>
            <a:t> Prompts </a:t>
          </a:r>
          <a:r>
            <a:rPr lang="en-US" sz="3200" i="1" kern="1200" dirty="0"/>
            <a:t>(</a:t>
          </a:r>
          <a:r>
            <a:rPr lang="en-US" sz="3200" i="1" kern="1200" dirty="0" err="1"/>
            <a:t>Interrogativas</a:t>
          </a:r>
          <a:r>
            <a:rPr lang="en-US" sz="3200" i="1" kern="1200" dirty="0"/>
            <a:t>)</a:t>
          </a:r>
        </a:p>
      </dsp:txBody>
      <dsp:txXfrm rot="10800000">
        <a:off x="1894326" y="3054799"/>
        <a:ext cx="5769454" cy="783555"/>
      </dsp:txXfrm>
    </dsp:sp>
    <dsp:sp modelId="{82D1EB72-7396-4FFD-92F8-61EB9D64868E}">
      <dsp:nvSpPr>
        <dsp:cNvPr id="0" name=""/>
        <dsp:cNvSpPr/>
      </dsp:nvSpPr>
      <dsp:spPr>
        <a:xfrm>
          <a:off x="1306659" y="3054799"/>
          <a:ext cx="783555" cy="783555"/>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7254E4-EE26-45B2-A233-7DBDB2AA579A}">
      <dsp:nvSpPr>
        <dsp:cNvPr id="0" name=""/>
        <dsp:cNvSpPr/>
      </dsp:nvSpPr>
      <dsp:spPr>
        <a:xfrm rot="10800000">
          <a:off x="1698437" y="4072252"/>
          <a:ext cx="5965343" cy="783555"/>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5526" tIns="121920" rIns="227584" bIns="121920" numCol="1" spcCol="1270" anchor="ctr" anchorCtr="0">
          <a:noAutofit/>
        </a:bodyPr>
        <a:lstStyle/>
        <a:p>
          <a:pPr lvl="0" algn="ctr" defTabSz="1422400">
            <a:lnSpc>
              <a:spcPct val="90000"/>
            </a:lnSpc>
            <a:spcBef>
              <a:spcPct val="0"/>
            </a:spcBef>
            <a:spcAft>
              <a:spcPct val="35000"/>
            </a:spcAft>
          </a:pPr>
          <a:r>
            <a:rPr lang="en-US" sz="3200" b="1" u="sng" kern="1200" dirty="0"/>
            <a:t>D</a:t>
          </a:r>
          <a:r>
            <a:rPr lang="en-US" sz="3200" kern="1200" dirty="0"/>
            <a:t>istancing </a:t>
          </a:r>
          <a:r>
            <a:rPr lang="en-US" sz="3200" i="1" kern="1200" dirty="0"/>
            <a:t>(</a:t>
          </a:r>
          <a:r>
            <a:rPr lang="en-US" sz="3200" i="1" kern="1200" dirty="0" err="1"/>
            <a:t>Descontextualizar</a:t>
          </a:r>
          <a:r>
            <a:rPr lang="en-US" sz="3200" i="1" kern="1200" dirty="0"/>
            <a:t>)</a:t>
          </a:r>
        </a:p>
      </dsp:txBody>
      <dsp:txXfrm rot="10800000">
        <a:off x="1894326" y="4072252"/>
        <a:ext cx="5769454" cy="783555"/>
      </dsp:txXfrm>
    </dsp:sp>
    <dsp:sp modelId="{C2E700B2-CCB5-413C-80C5-78EBA485FD3C}">
      <dsp:nvSpPr>
        <dsp:cNvPr id="0" name=""/>
        <dsp:cNvSpPr/>
      </dsp:nvSpPr>
      <dsp:spPr>
        <a:xfrm>
          <a:off x="1306659" y="4072252"/>
          <a:ext cx="783555" cy="783555"/>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2C887-1664-4FFD-9B5E-858EE50E498C}">
      <dsp:nvSpPr>
        <dsp:cNvPr id="0" name=""/>
        <dsp:cNvSpPr/>
      </dsp:nvSpPr>
      <dsp:spPr>
        <a:xfrm rot="10800000">
          <a:off x="1736907" y="4438"/>
          <a:ext cx="6080759" cy="821151"/>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105" tIns="91440" rIns="170688" bIns="91440" numCol="1" spcCol="1270" anchor="ctr" anchorCtr="0">
          <a:noAutofit/>
        </a:bodyPr>
        <a:lstStyle/>
        <a:p>
          <a:pPr lvl="0" algn="ctr" defTabSz="1066800">
            <a:lnSpc>
              <a:spcPct val="100000"/>
            </a:lnSpc>
            <a:spcBef>
              <a:spcPct val="0"/>
            </a:spcBef>
            <a:spcAft>
              <a:spcPts val="0"/>
            </a:spcAft>
          </a:pPr>
          <a:r>
            <a:rPr lang="en-US" sz="2400" kern="1200" dirty="0">
              <a:latin typeface="Century Gothic"/>
              <a:cs typeface="Century Gothic"/>
            </a:rPr>
            <a:t>Click Speaker</a:t>
          </a:r>
        </a:p>
        <a:p>
          <a:pPr lvl="0" algn="ctr" defTabSz="1066800">
            <a:lnSpc>
              <a:spcPct val="100000"/>
            </a:lnSpc>
            <a:spcBef>
              <a:spcPct val="0"/>
            </a:spcBef>
            <a:spcAft>
              <a:spcPts val="0"/>
            </a:spcAft>
          </a:pPr>
          <a:r>
            <a:rPr lang="en-US" sz="2400" i="1" kern="1200" dirty="0" err="1">
              <a:latin typeface="Century Gothic"/>
              <a:cs typeface="Century Gothic"/>
            </a:rPr>
            <a:t>Presione</a:t>
          </a:r>
          <a:r>
            <a:rPr lang="en-US" sz="2400" i="1" kern="1200" dirty="0">
              <a:latin typeface="Century Gothic"/>
              <a:cs typeface="Century Gothic"/>
            </a:rPr>
            <a:t> el </a:t>
          </a:r>
          <a:r>
            <a:rPr lang="en-US" sz="2400" i="1" kern="1200" dirty="0" err="1">
              <a:latin typeface="Century Gothic"/>
              <a:cs typeface="Century Gothic"/>
            </a:rPr>
            <a:t>altavoz</a:t>
          </a:r>
          <a:endParaRPr lang="en-US" sz="2400" i="1" kern="1200" dirty="0">
            <a:latin typeface="Century Gothic"/>
            <a:cs typeface="Century Gothic"/>
          </a:endParaRPr>
        </a:p>
      </dsp:txBody>
      <dsp:txXfrm rot="10800000">
        <a:off x="1942195" y="4438"/>
        <a:ext cx="5875471" cy="821151"/>
      </dsp:txXfrm>
    </dsp:sp>
    <dsp:sp modelId="{BDF08E7B-DE89-4B3F-8060-01BC0EFFD8B9}">
      <dsp:nvSpPr>
        <dsp:cNvPr id="0" name=""/>
        <dsp:cNvSpPr/>
      </dsp:nvSpPr>
      <dsp:spPr>
        <a:xfrm>
          <a:off x="1326331" y="4438"/>
          <a:ext cx="821151" cy="82115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E7659F-DB7A-43E5-9CC2-49DCA4674890}">
      <dsp:nvSpPr>
        <dsp:cNvPr id="0" name=""/>
        <dsp:cNvSpPr/>
      </dsp:nvSpPr>
      <dsp:spPr>
        <a:xfrm rot="10800000">
          <a:off x="1736907" y="1070710"/>
          <a:ext cx="6080759" cy="821151"/>
        </a:xfrm>
        <a:prstGeom prst="homePlate">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105" tIns="91440" rIns="170688" bIns="91440" numCol="1" spcCol="1270" anchor="ctr" anchorCtr="0">
          <a:noAutofit/>
        </a:bodyPr>
        <a:lstStyle/>
        <a:p>
          <a:pPr lvl="0" algn="ctr" defTabSz="1066800">
            <a:lnSpc>
              <a:spcPct val="100000"/>
            </a:lnSpc>
            <a:spcBef>
              <a:spcPct val="0"/>
            </a:spcBef>
            <a:spcAft>
              <a:spcPts val="0"/>
            </a:spcAft>
          </a:pPr>
          <a:r>
            <a:rPr lang="en-US" sz="2400" kern="1200" dirty="0">
              <a:latin typeface="Century Gothic"/>
              <a:cs typeface="Century Gothic"/>
            </a:rPr>
            <a:t>Record</a:t>
          </a:r>
        </a:p>
        <a:p>
          <a:pPr lvl="0" algn="ctr" defTabSz="1066800">
            <a:lnSpc>
              <a:spcPct val="100000"/>
            </a:lnSpc>
            <a:spcBef>
              <a:spcPct val="0"/>
            </a:spcBef>
            <a:spcAft>
              <a:spcPts val="0"/>
            </a:spcAft>
          </a:pPr>
          <a:r>
            <a:rPr lang="en-US" sz="2400" i="1" kern="1200" dirty="0" err="1">
              <a:latin typeface="Century Gothic"/>
              <a:cs typeface="Century Gothic"/>
            </a:rPr>
            <a:t>Grabe</a:t>
          </a:r>
          <a:endParaRPr lang="en-US" sz="2400" i="1" kern="1200" dirty="0">
            <a:latin typeface="Century Gothic"/>
            <a:cs typeface="Century Gothic"/>
          </a:endParaRPr>
        </a:p>
      </dsp:txBody>
      <dsp:txXfrm rot="10800000">
        <a:off x="1942195" y="1070710"/>
        <a:ext cx="5875471" cy="821151"/>
      </dsp:txXfrm>
    </dsp:sp>
    <dsp:sp modelId="{626E802B-E102-48D3-8117-B9E65431A748}">
      <dsp:nvSpPr>
        <dsp:cNvPr id="0" name=""/>
        <dsp:cNvSpPr/>
      </dsp:nvSpPr>
      <dsp:spPr>
        <a:xfrm>
          <a:off x="1326331" y="1070710"/>
          <a:ext cx="821151" cy="821151"/>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CC5400-B545-4883-ADDB-304E32E7B9F7}">
      <dsp:nvSpPr>
        <dsp:cNvPr id="0" name=""/>
        <dsp:cNvSpPr/>
      </dsp:nvSpPr>
      <dsp:spPr>
        <a:xfrm rot="10800000">
          <a:off x="1736907" y="2136981"/>
          <a:ext cx="6080759" cy="821151"/>
        </a:xfrm>
        <a:prstGeom prst="homePlate">
          <a:avLst/>
        </a:prstGeom>
        <a:solidFill>
          <a:schemeClr val="accent3">
            <a:hueOff val="5625133"/>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105" tIns="91440" rIns="170688" bIns="91440" numCol="1" spcCol="1270" anchor="ctr" anchorCtr="0">
          <a:noAutofit/>
        </a:bodyPr>
        <a:lstStyle/>
        <a:p>
          <a:pPr lvl="0" algn="ctr" defTabSz="1066800">
            <a:lnSpc>
              <a:spcPct val="100000"/>
            </a:lnSpc>
            <a:spcBef>
              <a:spcPct val="0"/>
            </a:spcBef>
            <a:spcAft>
              <a:spcPts val="0"/>
            </a:spcAft>
          </a:pPr>
          <a:r>
            <a:rPr lang="en-US" sz="2400" kern="1200" dirty="0">
              <a:latin typeface="Century Gothic"/>
              <a:cs typeface="Century Gothic"/>
            </a:rPr>
            <a:t>Touch Words</a:t>
          </a:r>
        </a:p>
        <a:p>
          <a:pPr lvl="0" algn="ctr" defTabSz="1066800">
            <a:lnSpc>
              <a:spcPct val="100000"/>
            </a:lnSpc>
            <a:spcBef>
              <a:spcPct val="0"/>
            </a:spcBef>
            <a:spcAft>
              <a:spcPts val="0"/>
            </a:spcAft>
          </a:pPr>
          <a:r>
            <a:rPr lang="en-US" sz="2400" i="1" kern="1200" dirty="0" err="1">
              <a:latin typeface="Century Gothic"/>
              <a:cs typeface="Century Gothic"/>
            </a:rPr>
            <a:t>Presione</a:t>
          </a:r>
          <a:r>
            <a:rPr lang="en-US" sz="2400" i="1" kern="1200" dirty="0">
              <a:latin typeface="Century Gothic"/>
              <a:cs typeface="Century Gothic"/>
            </a:rPr>
            <a:t> las palabras</a:t>
          </a:r>
        </a:p>
      </dsp:txBody>
      <dsp:txXfrm rot="10800000">
        <a:off x="1942195" y="2136981"/>
        <a:ext cx="5875471" cy="821151"/>
      </dsp:txXfrm>
    </dsp:sp>
    <dsp:sp modelId="{C432DF6B-06E2-4E84-892F-9581BDACA8FA}">
      <dsp:nvSpPr>
        <dsp:cNvPr id="0" name=""/>
        <dsp:cNvSpPr/>
      </dsp:nvSpPr>
      <dsp:spPr>
        <a:xfrm>
          <a:off x="1231874" y="2119803"/>
          <a:ext cx="821151" cy="821151"/>
        </a:xfrm>
        <a:prstGeom prst="ellipse">
          <a:avLst/>
        </a:prstGeom>
        <a:blipFill rotWithShape="1">
          <a:blip xmlns:r="http://schemas.openxmlformats.org/officeDocument/2006/relationships" r:embed="rId3"/>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CB420943-1005-4BE7-9CAE-F26F00FF367C}">
      <dsp:nvSpPr>
        <dsp:cNvPr id="0" name=""/>
        <dsp:cNvSpPr/>
      </dsp:nvSpPr>
      <dsp:spPr>
        <a:xfrm rot="10800000">
          <a:off x="1736907" y="3203253"/>
          <a:ext cx="6080759" cy="821151"/>
        </a:xfrm>
        <a:prstGeom prst="homePlate">
          <a:avLst/>
        </a:prstGeom>
        <a:solidFill>
          <a:schemeClr val="accent3">
            <a:hueOff val="8437700"/>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105" tIns="91440" rIns="170688" bIns="91440" numCol="1" spcCol="1270" anchor="ctr" anchorCtr="0">
          <a:noAutofit/>
        </a:bodyPr>
        <a:lstStyle/>
        <a:p>
          <a:pPr lvl="0" algn="ctr" defTabSz="1066800">
            <a:lnSpc>
              <a:spcPct val="100000"/>
            </a:lnSpc>
            <a:spcBef>
              <a:spcPct val="0"/>
            </a:spcBef>
            <a:spcAft>
              <a:spcPts val="0"/>
            </a:spcAft>
          </a:pPr>
          <a:r>
            <a:rPr lang="en-US" sz="2400" kern="1200" dirty="0">
              <a:latin typeface="Century Gothic"/>
              <a:cs typeface="Century Gothic"/>
            </a:rPr>
            <a:t>Click on Pictures</a:t>
          </a:r>
        </a:p>
        <a:p>
          <a:pPr lvl="0" algn="ctr" defTabSz="1066800">
            <a:lnSpc>
              <a:spcPct val="100000"/>
            </a:lnSpc>
            <a:spcBef>
              <a:spcPct val="0"/>
            </a:spcBef>
            <a:spcAft>
              <a:spcPts val="0"/>
            </a:spcAft>
          </a:pPr>
          <a:r>
            <a:rPr lang="en-US" sz="2400" i="1" kern="1200" dirty="0" err="1">
              <a:latin typeface="Century Gothic"/>
              <a:cs typeface="Century Gothic"/>
            </a:rPr>
            <a:t>Presione</a:t>
          </a:r>
          <a:r>
            <a:rPr lang="en-US" sz="2400" i="1" kern="1200" dirty="0">
              <a:latin typeface="Century Gothic"/>
              <a:cs typeface="Century Gothic"/>
            </a:rPr>
            <a:t> las </a:t>
          </a:r>
          <a:r>
            <a:rPr lang="en-US" sz="2400" i="1" kern="1200" dirty="0" err="1">
              <a:latin typeface="Century Gothic"/>
              <a:cs typeface="Century Gothic"/>
            </a:rPr>
            <a:t>imágenes</a:t>
          </a:r>
          <a:endParaRPr lang="en-US" sz="2400" i="1" kern="1200" dirty="0">
            <a:latin typeface="Century Gothic"/>
            <a:cs typeface="Century Gothic"/>
          </a:endParaRPr>
        </a:p>
      </dsp:txBody>
      <dsp:txXfrm rot="10800000">
        <a:off x="1942195" y="3203253"/>
        <a:ext cx="5875471" cy="821151"/>
      </dsp:txXfrm>
    </dsp:sp>
    <dsp:sp modelId="{0BF69717-76E4-49D7-85A3-39B6F934684F}">
      <dsp:nvSpPr>
        <dsp:cNvPr id="0" name=""/>
        <dsp:cNvSpPr/>
      </dsp:nvSpPr>
      <dsp:spPr>
        <a:xfrm>
          <a:off x="1326331" y="3203253"/>
          <a:ext cx="821151" cy="821151"/>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9E2B04-F058-488B-8049-C7A62661B317}">
      <dsp:nvSpPr>
        <dsp:cNvPr id="0" name=""/>
        <dsp:cNvSpPr/>
      </dsp:nvSpPr>
      <dsp:spPr>
        <a:xfrm rot="10800000">
          <a:off x="1736907" y="4269524"/>
          <a:ext cx="6080759" cy="821151"/>
        </a:xfrm>
        <a:prstGeom prst="homePlate">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105" tIns="91440" rIns="170688" bIns="91440" numCol="1" spcCol="1270" anchor="ctr" anchorCtr="0">
          <a:noAutofit/>
        </a:bodyPr>
        <a:lstStyle/>
        <a:p>
          <a:pPr lvl="0" algn="ctr" defTabSz="1066800">
            <a:lnSpc>
              <a:spcPct val="100000"/>
            </a:lnSpc>
            <a:spcBef>
              <a:spcPct val="0"/>
            </a:spcBef>
            <a:spcAft>
              <a:spcPts val="0"/>
            </a:spcAft>
          </a:pPr>
          <a:r>
            <a:rPr lang="en-US" sz="2400" kern="1200" dirty="0">
              <a:latin typeface="Century Gothic"/>
              <a:cs typeface="Century Gothic"/>
            </a:rPr>
            <a:t>Click ENG / ESP Toggle Button</a:t>
          </a:r>
        </a:p>
        <a:p>
          <a:pPr lvl="0" algn="ctr" defTabSz="1066800">
            <a:lnSpc>
              <a:spcPct val="100000"/>
            </a:lnSpc>
            <a:spcBef>
              <a:spcPct val="0"/>
            </a:spcBef>
            <a:spcAft>
              <a:spcPts val="0"/>
            </a:spcAft>
          </a:pPr>
          <a:r>
            <a:rPr lang="en-US" sz="2400" i="1" kern="1200" dirty="0" err="1">
              <a:latin typeface="Century Gothic"/>
              <a:cs typeface="Century Gothic"/>
            </a:rPr>
            <a:t>Presione</a:t>
          </a:r>
          <a:r>
            <a:rPr lang="en-US" sz="2400" i="1" kern="1200" dirty="0">
              <a:latin typeface="Century Gothic"/>
              <a:cs typeface="Century Gothic"/>
            </a:rPr>
            <a:t> el </a:t>
          </a:r>
          <a:r>
            <a:rPr lang="en-US" sz="2400" i="1" kern="1200" dirty="0" err="1">
              <a:latin typeface="Century Gothic"/>
              <a:cs typeface="Century Gothic"/>
            </a:rPr>
            <a:t>botón</a:t>
          </a:r>
          <a:r>
            <a:rPr lang="en-US" sz="2400" i="1" kern="1200" dirty="0">
              <a:latin typeface="Century Gothic"/>
              <a:cs typeface="Century Gothic"/>
            </a:rPr>
            <a:t> ENG/ESP </a:t>
          </a:r>
        </a:p>
      </dsp:txBody>
      <dsp:txXfrm rot="10800000">
        <a:off x="1942195" y="4269524"/>
        <a:ext cx="5875471" cy="821151"/>
      </dsp:txXfrm>
    </dsp:sp>
    <dsp:sp modelId="{B3653387-5050-4EE0-8C82-AB85C86E5F0A}">
      <dsp:nvSpPr>
        <dsp:cNvPr id="0" name=""/>
        <dsp:cNvSpPr/>
      </dsp:nvSpPr>
      <dsp:spPr>
        <a:xfrm>
          <a:off x="1326331" y="4269524"/>
          <a:ext cx="821151" cy="821151"/>
        </a:xfrm>
        <a:prstGeom prst="ellipse">
          <a:avLst/>
        </a:prstGeom>
        <a:blipFill rotWithShape="1">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BE9443-CBE5-B241-AD13-36ED40AD5B3B}" type="datetimeFigureOut">
              <a:rPr lang="en-US" smtClean="0"/>
              <a:t>8/13/19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227319-FB40-1B4B-8785-EF8E217E661C}" type="slidenum">
              <a:rPr lang="en-US" smtClean="0"/>
              <a:t>‹#›</a:t>
            </a:fld>
            <a:endParaRPr lang="en-US"/>
          </a:p>
        </p:txBody>
      </p:sp>
    </p:spTree>
    <p:extLst>
      <p:ext uri="{BB962C8B-B14F-4D97-AF65-F5344CB8AC3E}">
        <p14:creationId xmlns:p14="http://schemas.microsoft.com/office/powerpoint/2010/main" val="38209199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b="1" dirty="0">
              <a:ea typeface="ＭＳ Ｐゴシック"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mn-lt"/>
                <a:ea typeface="ＭＳ Ｐゴシック" pitchFamily="-111" charset="-128"/>
                <a:cs typeface="ＭＳ Ｐゴシック" charset="0"/>
              </a:rPr>
              <a:t>Preparations for the presentation: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mn-lt"/>
              <a:ea typeface="ＭＳ Ｐゴシック" pitchFamily="-111" charset="-128"/>
              <a:cs typeface="ＭＳ Ｐゴシック" charset="0"/>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kern="1200" dirty="0">
                <a:solidFill>
                  <a:schemeClr val="tx1"/>
                </a:solidFill>
                <a:effectLst/>
                <a:latin typeface="+mn-lt"/>
                <a:ea typeface="ＭＳ Ｐゴシック" pitchFamily="-111" charset="-128"/>
                <a:cs typeface="ＭＳ Ｐゴシック" charset="0"/>
              </a:rPr>
              <a:t>Have the Downloading Recommendations printed or available digitally for participants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kern="1200" dirty="0">
                <a:solidFill>
                  <a:schemeClr val="tx1"/>
                </a:solidFill>
                <a:effectLst/>
                <a:latin typeface="+mn-lt"/>
                <a:ea typeface="ＭＳ Ｐゴシック" pitchFamily="-111" charset="-128"/>
                <a:cs typeface="ＭＳ Ｐゴシック" charset="0"/>
              </a:rPr>
              <a:t>Have the Getting Started Guide printed or available digitally for participants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kern="1200" dirty="0">
                <a:solidFill>
                  <a:schemeClr val="tx1"/>
                </a:solidFill>
                <a:effectLst/>
                <a:latin typeface="+mn-lt"/>
                <a:ea typeface="ＭＳ Ｐゴシック" pitchFamily="-111" charset="-128"/>
                <a:cs typeface="ＭＳ Ｐゴシック" charset="0"/>
              </a:rPr>
              <a:t>Embed the “Change the first five years and you change everything” video into slide 2</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kern="1200" dirty="0">
                <a:solidFill>
                  <a:schemeClr val="tx1"/>
                </a:solidFill>
                <a:effectLst/>
                <a:latin typeface="+mn-lt"/>
                <a:ea typeface="ＭＳ Ｐゴシック" pitchFamily="-111" charset="-128"/>
                <a:cs typeface="ＭＳ Ｐゴシック" charset="0"/>
              </a:rPr>
              <a:t>If possible, have computer stations available for participants to access after the presentation to self-enroll</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kern="1200" dirty="0">
                <a:solidFill>
                  <a:schemeClr val="tx1"/>
                </a:solidFill>
                <a:effectLst/>
                <a:latin typeface="+mn-lt"/>
                <a:ea typeface="ＭＳ Ｐゴシック" pitchFamily="-111" charset="-128"/>
                <a:cs typeface="ＭＳ Ｐゴシック" charset="0"/>
              </a:rPr>
              <a:t>If possible, have </a:t>
            </a:r>
            <a:r>
              <a:rPr lang="en-US" sz="1200" b="0" kern="1200" dirty="0" err="1">
                <a:solidFill>
                  <a:schemeClr val="tx1"/>
                </a:solidFill>
                <a:effectLst/>
                <a:latin typeface="+mn-lt"/>
                <a:ea typeface="ＭＳ Ｐゴシック" pitchFamily="-111" charset="-128"/>
                <a:cs typeface="ＭＳ Ｐゴシック" charset="0"/>
              </a:rPr>
              <a:t>wifi</a:t>
            </a:r>
            <a:r>
              <a:rPr lang="en-US" sz="1200" b="0" kern="1200" dirty="0">
                <a:solidFill>
                  <a:schemeClr val="tx1"/>
                </a:solidFill>
                <a:effectLst/>
                <a:latin typeface="+mn-lt"/>
                <a:ea typeface="ＭＳ Ｐゴシック" pitchFamily="-111" charset="-128"/>
                <a:cs typeface="ＭＳ Ｐゴシック" charset="0"/>
              </a:rPr>
              <a:t> available for participants to download the app to their devices and download a few book titles and games to their device after they have self-enrolled</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sz="1200" b="0" kern="1200" dirty="0">
                <a:solidFill>
                  <a:schemeClr val="tx1"/>
                </a:solidFill>
                <a:effectLst/>
                <a:latin typeface="+mn-lt"/>
                <a:ea typeface="ＭＳ Ｐゴシック" pitchFamily="-111" charset="-128"/>
                <a:cs typeface="ＭＳ Ｐゴシック" charset="0"/>
              </a:rPr>
              <a:t>If you have participants that have children enrolled in schools, be prepared to provide them with their enrolled </a:t>
            </a:r>
            <a:r>
              <a:rPr lang="en-US" sz="1200" b="0" kern="1200" dirty="0" err="1">
                <a:solidFill>
                  <a:schemeClr val="tx1"/>
                </a:solidFill>
                <a:effectLst/>
                <a:latin typeface="+mn-lt"/>
                <a:ea typeface="ＭＳ Ｐゴシック" pitchFamily="-111" charset="-128"/>
                <a:cs typeface="ＭＳ Ｐゴシック" charset="0"/>
              </a:rPr>
              <a:t>childrens</a:t>
            </a:r>
            <a:r>
              <a:rPr lang="en-US" sz="1200" b="0" kern="1200" dirty="0">
                <a:solidFill>
                  <a:schemeClr val="tx1"/>
                </a:solidFill>
                <a:effectLst/>
                <a:latin typeface="+mn-lt"/>
                <a:ea typeface="ＭＳ Ｐゴシック" pitchFamily="-111" charset="-128"/>
                <a:cs typeface="ＭＳ Ｐゴシック" charset="0"/>
              </a:rPr>
              <a:t>’ super secret codes so that they can complete the self-enrollment process</a:t>
            </a:r>
          </a:p>
          <a:p>
            <a:pPr eaLnBrk="1" hangingPunct="1">
              <a:spcBef>
                <a:spcPct val="0"/>
              </a:spcBef>
            </a:pPr>
            <a:endParaRPr lang="en-US" b="1" dirty="0">
              <a:ea typeface="ＭＳ Ｐゴシック" charset="-128"/>
            </a:endParaRPr>
          </a:p>
          <a:p>
            <a:pPr marL="0" indent="0">
              <a:buFont typeface="Arial"/>
              <a:buNone/>
            </a:pPr>
            <a:endParaRPr lang="en-US" baseline="0" dirty="0"/>
          </a:p>
        </p:txBody>
      </p:sp>
      <p:sp>
        <p:nvSpPr>
          <p:cNvPr id="4" name="Slide Number Placeholder 3"/>
          <p:cNvSpPr>
            <a:spLocks noGrp="1"/>
          </p:cNvSpPr>
          <p:nvPr>
            <p:ph type="sldNum" sz="quarter" idx="10"/>
          </p:nvPr>
        </p:nvSpPr>
        <p:spPr/>
        <p:txBody>
          <a:bodyPr/>
          <a:lstStyle/>
          <a:p>
            <a:fld id="{D1227319-FB40-1B4B-8785-EF8E217E661C}" type="slidenum">
              <a:rPr lang="en-US" smtClean="0"/>
              <a:t>1</a:t>
            </a:fld>
            <a:endParaRPr lang="en-US"/>
          </a:p>
        </p:txBody>
      </p:sp>
    </p:spTree>
    <p:extLst>
      <p:ext uri="{BB962C8B-B14F-4D97-AF65-F5344CB8AC3E}">
        <p14:creationId xmlns:p14="http://schemas.microsoft.com/office/powerpoint/2010/main" val="2250558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key ways to support your child’s literacy development</a:t>
            </a:r>
          </a:p>
          <a:p>
            <a:endParaRPr lang="en-US" dirty="0"/>
          </a:p>
          <a:p>
            <a:pPr marL="285750" indent="-285750">
              <a:lnSpc>
                <a:spcPct val="110000"/>
              </a:lnSpc>
              <a:spcAft>
                <a:spcPts val="1200"/>
              </a:spcAft>
              <a:buFont typeface="Arial"/>
              <a:buChar char="•"/>
            </a:pPr>
            <a:r>
              <a:rPr lang="en-US" b="1" dirty="0">
                <a:solidFill>
                  <a:srgbClr val="B6911A"/>
                </a:solidFill>
                <a:latin typeface="Century Gothic"/>
                <a:cs typeface="Century Gothic"/>
              </a:rPr>
              <a:t>LISTEN</a:t>
            </a:r>
            <a:r>
              <a:rPr lang="en-US" dirty="0">
                <a:solidFill>
                  <a:schemeClr val="tx1">
                    <a:lumMod val="65000"/>
                    <a:lumOff val="35000"/>
                  </a:schemeClr>
                </a:solidFill>
                <a:latin typeface="Century Gothic"/>
                <a:cs typeface="Century Gothic"/>
              </a:rPr>
              <a:t> and note which sounds, letters, words, or ideas seem hard for your child when reading aloud or talking.</a:t>
            </a:r>
          </a:p>
          <a:p>
            <a:pPr marL="285750" indent="-285750">
              <a:lnSpc>
                <a:spcPct val="110000"/>
              </a:lnSpc>
              <a:spcAft>
                <a:spcPts val="1200"/>
              </a:spcAft>
              <a:buFont typeface="Arial"/>
              <a:buChar char="•"/>
            </a:pPr>
            <a:r>
              <a:rPr lang="en-US" b="1" dirty="0">
                <a:solidFill>
                  <a:srgbClr val="B6911A"/>
                </a:solidFill>
                <a:latin typeface="Century Gothic"/>
                <a:cs typeface="Century Gothic"/>
              </a:rPr>
              <a:t>LOOK</a:t>
            </a:r>
            <a:r>
              <a:rPr lang="en-US" dirty="0">
                <a:solidFill>
                  <a:schemeClr val="tx1">
                    <a:lumMod val="65000"/>
                    <a:lumOff val="35000"/>
                  </a:schemeClr>
                </a:solidFill>
                <a:latin typeface="Century Gothic"/>
                <a:cs typeface="Century Gothic"/>
              </a:rPr>
              <a:t> and watch for the skills or tasks that appear difficult for your child. See if they improve with practice.</a:t>
            </a:r>
          </a:p>
          <a:p>
            <a:pPr marL="285750" indent="-285750">
              <a:lnSpc>
                <a:spcPct val="110000"/>
              </a:lnSpc>
              <a:spcAft>
                <a:spcPts val="1200"/>
              </a:spcAft>
              <a:buFont typeface="Arial"/>
              <a:buChar char="•"/>
            </a:pPr>
            <a:r>
              <a:rPr lang="en-US" b="1" dirty="0">
                <a:solidFill>
                  <a:srgbClr val="B6911A"/>
                </a:solidFill>
                <a:latin typeface="Century Gothic"/>
                <a:cs typeface="Century Gothic"/>
              </a:rPr>
              <a:t>HELP</a:t>
            </a:r>
            <a:r>
              <a:rPr lang="en-US" dirty="0">
                <a:solidFill>
                  <a:schemeClr val="tx1">
                    <a:lumMod val="65000"/>
                    <a:lumOff val="35000"/>
                  </a:schemeClr>
                </a:solidFill>
                <a:latin typeface="Century Gothic"/>
                <a:cs typeface="Century Gothic"/>
              </a:rPr>
              <a:t> by pausing and giving your child a chance to correct a mistake. Then try giving her a hint or prompt to figure it out.</a:t>
            </a:r>
          </a:p>
          <a:p>
            <a:pPr marL="285750" indent="-285750">
              <a:lnSpc>
                <a:spcPct val="110000"/>
              </a:lnSpc>
              <a:spcAft>
                <a:spcPts val="1200"/>
              </a:spcAft>
              <a:buFont typeface="Arial"/>
              <a:buChar char="•"/>
            </a:pPr>
            <a:r>
              <a:rPr lang="en-US" b="1" dirty="0">
                <a:solidFill>
                  <a:srgbClr val="B6911A"/>
                </a:solidFill>
                <a:latin typeface="Century Gothic"/>
                <a:cs typeface="Century Gothic"/>
              </a:rPr>
              <a:t>ENCOURAGE</a:t>
            </a:r>
            <a:r>
              <a:rPr lang="en-US" dirty="0">
                <a:solidFill>
                  <a:schemeClr val="tx1">
                    <a:lumMod val="65000"/>
                    <a:lumOff val="35000"/>
                  </a:schemeClr>
                </a:solidFill>
                <a:latin typeface="Century Gothic"/>
                <a:cs typeface="Century Gothic"/>
              </a:rPr>
              <a:t> by talking with your child about the book or activity. Offer praise when successful and reassure him when difficulties arise</a:t>
            </a:r>
          </a:p>
          <a:p>
            <a:endParaRPr lang="en-US" dirty="0"/>
          </a:p>
        </p:txBody>
      </p:sp>
      <p:sp>
        <p:nvSpPr>
          <p:cNvPr id="4" name="Slide Number Placeholder 3"/>
          <p:cNvSpPr>
            <a:spLocks noGrp="1"/>
          </p:cNvSpPr>
          <p:nvPr>
            <p:ph type="sldNum" sz="quarter" idx="5"/>
          </p:nvPr>
        </p:nvSpPr>
        <p:spPr/>
        <p:txBody>
          <a:bodyPr/>
          <a:lstStyle/>
          <a:p>
            <a:fld id="{D1227319-FB40-1B4B-8785-EF8E217E661C}" type="slidenum">
              <a:rPr lang="en-US" smtClean="0"/>
              <a:t>13</a:t>
            </a:fld>
            <a:endParaRPr lang="en-US"/>
          </a:p>
        </p:txBody>
      </p:sp>
    </p:spTree>
    <p:extLst>
      <p:ext uri="{BB962C8B-B14F-4D97-AF65-F5344CB8AC3E}">
        <p14:creationId xmlns:p14="http://schemas.microsoft.com/office/powerpoint/2010/main" val="2351146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27319-FB40-1B4B-8785-EF8E217E661C}" type="slidenum">
              <a:rPr lang="en-US" smtClean="0"/>
              <a:t>14</a:t>
            </a:fld>
            <a:endParaRPr lang="en-US"/>
          </a:p>
        </p:txBody>
      </p:sp>
    </p:spTree>
    <p:extLst>
      <p:ext uri="{BB962C8B-B14F-4D97-AF65-F5344CB8AC3E}">
        <p14:creationId xmlns:p14="http://schemas.microsoft.com/office/powerpoint/2010/main" val="893847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sz="1200" dirty="0"/>
              <a:t>Click purple speaker on each page and sing or read along. </a:t>
            </a:r>
          </a:p>
          <a:p>
            <a:pPr>
              <a:spcBef>
                <a:spcPts val="0"/>
              </a:spcBef>
              <a:spcAft>
                <a:spcPts val="1200"/>
              </a:spcAft>
            </a:pPr>
            <a:r>
              <a:rPr lang="en-US" sz="1200" dirty="0"/>
              <a:t>Click red microphone to record child singing or reading along. Develops speaking skills. </a:t>
            </a:r>
          </a:p>
          <a:p>
            <a:pPr>
              <a:spcBef>
                <a:spcPts val="0"/>
              </a:spcBef>
              <a:spcAft>
                <a:spcPts val="1200"/>
              </a:spcAft>
            </a:pPr>
            <a:r>
              <a:rPr lang="en-US" sz="1200" dirty="0"/>
              <a:t>Read in child’s first language to help transition to English. Click the ENG/ESP toggle button to switch the language. Have your child repeat the words in each language.</a:t>
            </a:r>
          </a:p>
          <a:p>
            <a:pPr>
              <a:spcBef>
                <a:spcPts val="0"/>
              </a:spcBef>
              <a:spcAft>
                <a:spcPts val="1200"/>
              </a:spcAft>
            </a:pPr>
            <a:r>
              <a:rPr lang="en-US" sz="1200" dirty="0"/>
              <a:t>Touch the words and have child repeat the word.</a:t>
            </a:r>
          </a:p>
          <a:p>
            <a:pPr marL="0" marR="0" lvl="0" indent="0" algn="l" defTabSz="457200" rtl="0" eaLnBrk="1" fontAlgn="auto" latinLnBrk="0" hangingPunct="1">
              <a:lnSpc>
                <a:spcPct val="100000"/>
              </a:lnSpc>
              <a:spcBef>
                <a:spcPts val="0"/>
              </a:spcBef>
              <a:spcAft>
                <a:spcPts val="1200"/>
              </a:spcAft>
              <a:buClrTx/>
              <a:buSzTx/>
              <a:buFontTx/>
              <a:buNone/>
              <a:tabLst/>
              <a:defRPr/>
            </a:pPr>
            <a:r>
              <a:rPr lang="en-US" sz="1200" dirty="0"/>
              <a:t>Click on the pictures and have child repeat the word or talk about the picture.</a:t>
            </a:r>
          </a:p>
          <a:p>
            <a:pPr marL="0" marR="0" lvl="0" indent="0" algn="l" defTabSz="457200" rtl="0" eaLnBrk="1" fontAlgn="auto" latinLnBrk="0" hangingPunct="1">
              <a:lnSpc>
                <a:spcPct val="100000"/>
              </a:lnSpc>
              <a:spcBef>
                <a:spcPts val="0"/>
              </a:spcBef>
              <a:spcAft>
                <a:spcPts val="1200"/>
              </a:spcAft>
              <a:buClrTx/>
              <a:buSzTx/>
              <a:buFontTx/>
              <a:buNone/>
              <a:tabLst/>
              <a:defRPr/>
            </a:pPr>
            <a:r>
              <a:rPr lang="en-US" sz="1200" dirty="0"/>
              <a:t>As you read, have the child fill-in the rhyming words or complete sentences</a:t>
            </a:r>
          </a:p>
          <a:p>
            <a:pPr>
              <a:spcBef>
                <a:spcPts val="0"/>
              </a:spcBef>
              <a:spcAft>
                <a:spcPts val="1200"/>
              </a:spcAft>
            </a:pPr>
            <a:r>
              <a:rPr lang="en-US" sz="1200" dirty="0"/>
              <a:t>Ask child to point to common sight words like a, is, the, and, you, and to.</a:t>
            </a:r>
          </a:p>
          <a:p>
            <a:endParaRPr lang="en-US" dirty="0"/>
          </a:p>
        </p:txBody>
      </p:sp>
      <p:sp>
        <p:nvSpPr>
          <p:cNvPr id="4" name="Slide Number Placeholder 3"/>
          <p:cNvSpPr>
            <a:spLocks noGrp="1"/>
          </p:cNvSpPr>
          <p:nvPr>
            <p:ph type="sldNum" sz="quarter" idx="5"/>
          </p:nvPr>
        </p:nvSpPr>
        <p:spPr/>
        <p:txBody>
          <a:bodyPr/>
          <a:lstStyle/>
          <a:p>
            <a:fld id="{D1227319-FB40-1B4B-8785-EF8E217E661C}" type="slidenum">
              <a:rPr lang="en-US" smtClean="0"/>
              <a:t>15</a:t>
            </a:fld>
            <a:endParaRPr lang="en-US"/>
          </a:p>
        </p:txBody>
      </p:sp>
    </p:spTree>
    <p:extLst>
      <p:ext uri="{BB962C8B-B14F-4D97-AF65-F5344CB8AC3E}">
        <p14:creationId xmlns:p14="http://schemas.microsoft.com/office/powerpoint/2010/main" val="1875807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should go to</a:t>
            </a:r>
            <a:r>
              <a:rPr lang="en-US" baseline="0" dirty="0"/>
              <a:t> the URL on the screen and enroll.</a:t>
            </a:r>
          </a:p>
          <a:p>
            <a:endParaRPr lang="en-US" baseline="0" dirty="0"/>
          </a:p>
          <a:p>
            <a:r>
              <a:rPr lang="en-US" baseline="0" dirty="0"/>
              <a:t>Support individuals as needed.</a:t>
            </a:r>
          </a:p>
          <a:p>
            <a:endParaRPr lang="en-US" baseline="0" dirty="0"/>
          </a:p>
          <a:p>
            <a:r>
              <a:rPr lang="en-US" baseline="0" dirty="0"/>
              <a:t>Once everyone has gotten to the URL, move forward to the next screen so they know what to do next.</a:t>
            </a:r>
            <a:endParaRPr lang="en-US" dirty="0"/>
          </a:p>
        </p:txBody>
      </p:sp>
      <p:sp>
        <p:nvSpPr>
          <p:cNvPr id="4" name="Slide Number Placeholder 3"/>
          <p:cNvSpPr>
            <a:spLocks noGrp="1"/>
          </p:cNvSpPr>
          <p:nvPr>
            <p:ph type="sldNum" sz="quarter" idx="10"/>
          </p:nvPr>
        </p:nvSpPr>
        <p:spPr/>
        <p:txBody>
          <a:bodyPr/>
          <a:lstStyle/>
          <a:p>
            <a:fld id="{D1227319-FB40-1B4B-8785-EF8E217E661C}" type="slidenum">
              <a:rPr lang="en-US" smtClean="0"/>
              <a:t>16</a:t>
            </a:fld>
            <a:endParaRPr lang="en-US"/>
          </a:p>
        </p:txBody>
      </p:sp>
    </p:spTree>
    <p:extLst>
      <p:ext uri="{BB962C8B-B14F-4D97-AF65-F5344CB8AC3E}">
        <p14:creationId xmlns:p14="http://schemas.microsoft.com/office/powerpoint/2010/main" val="4060065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Ensure participants that NO personal information is ever shared ever! We do not want people to be concerned that if they share their information that somehow the schools, district, or Footsteps2Brilliance will be viewing, using or sharing their information. The sole purpose of gathering the information is to ensure that they are residents of the Fitchburg area, only.</a:t>
            </a:r>
          </a:p>
          <a:p>
            <a:endParaRPr lang="en-US" dirty="0"/>
          </a:p>
          <a:p>
            <a:r>
              <a:rPr lang="en-US" dirty="0"/>
              <a:t>One critical key is that when they self-enroll unenrolled children is that they need to use the name on the child’s birth certificate exactly as this will ensure that when the child eventually enrolls in school, we can move them from the community into the schools for reporting purposes. Their data will follow them.</a:t>
            </a:r>
          </a:p>
        </p:txBody>
      </p:sp>
      <p:sp>
        <p:nvSpPr>
          <p:cNvPr id="4" name="Slide Number Placeholder 3"/>
          <p:cNvSpPr>
            <a:spLocks noGrp="1"/>
          </p:cNvSpPr>
          <p:nvPr>
            <p:ph type="sldNum" sz="quarter" idx="10"/>
          </p:nvPr>
        </p:nvSpPr>
        <p:spPr/>
        <p:txBody>
          <a:bodyPr/>
          <a:lstStyle/>
          <a:p>
            <a:fld id="{D1227319-FB40-1B4B-8785-EF8E217E661C}" type="slidenum">
              <a:rPr lang="en-US" smtClean="0"/>
              <a:t>17</a:t>
            </a:fld>
            <a:endParaRPr lang="en-US"/>
          </a:p>
        </p:txBody>
      </p:sp>
    </p:spTree>
    <p:extLst>
      <p:ext uri="{BB962C8B-B14F-4D97-AF65-F5344CB8AC3E}">
        <p14:creationId xmlns:p14="http://schemas.microsoft.com/office/powerpoint/2010/main" val="452921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There are two different ways to access Footsteps2Brilliance. 1 – parents and children alike can access Footsteps2Brilliance from any computer browser that has internet access. 2 – OR Footsteps2Brilliance can be accessed by downloading the app to your device. After downloading the app and content, you can access the app anywhere, anytime with or without internet or </a:t>
            </a:r>
            <a:r>
              <a:rPr lang="en-US" baseline="0" dirty="0" err="1"/>
              <a:t>wifi</a:t>
            </a:r>
            <a:r>
              <a:rPr lang="en-US" baseline="0" dirty="0"/>
              <a:t> access. A unique feature of the program is that regardless of how or where you access it, the experience is the same. This highly unique and not typical of other apps.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1227319-FB40-1B4B-8785-EF8E217E661C}" type="slidenum">
              <a:rPr lang="en-US" smtClean="0"/>
              <a:t>18</a:t>
            </a:fld>
            <a:endParaRPr lang="en-US"/>
          </a:p>
        </p:txBody>
      </p:sp>
    </p:spTree>
    <p:extLst>
      <p:ext uri="{BB962C8B-B14F-4D97-AF65-F5344CB8AC3E}">
        <p14:creationId xmlns:p14="http://schemas.microsoft.com/office/powerpoint/2010/main" val="2739392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 login experience…parents should not play on their child’s account, but log in as themselves to explore the system and access their child/</a:t>
            </a:r>
            <a:r>
              <a:rPr lang="en-US" dirty="0" err="1"/>
              <a:t>rens</a:t>
            </a:r>
            <a:r>
              <a:rPr lang="en-US" dirty="0"/>
              <a:t> data.</a:t>
            </a:r>
          </a:p>
        </p:txBody>
      </p:sp>
      <p:sp>
        <p:nvSpPr>
          <p:cNvPr id="4" name="Slide Number Placeholder 3"/>
          <p:cNvSpPr>
            <a:spLocks noGrp="1"/>
          </p:cNvSpPr>
          <p:nvPr>
            <p:ph type="sldNum" sz="quarter" idx="10"/>
          </p:nvPr>
        </p:nvSpPr>
        <p:spPr/>
        <p:txBody>
          <a:bodyPr/>
          <a:lstStyle/>
          <a:p>
            <a:fld id="{D1227319-FB40-1B4B-8785-EF8E217E661C}" type="slidenum">
              <a:rPr lang="en-US" smtClean="0"/>
              <a:t>20</a:t>
            </a:fld>
            <a:endParaRPr lang="en-US"/>
          </a:p>
        </p:txBody>
      </p:sp>
    </p:spTree>
    <p:extLst>
      <p:ext uri="{BB962C8B-B14F-4D97-AF65-F5344CB8AC3E}">
        <p14:creationId xmlns:p14="http://schemas.microsoft.com/office/powerpoint/2010/main" val="915964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parents download the app, they must download the desired content. We have provided downloading recommendations to assist parents with this process. Pass this document out now or provide it to participants digitally.</a:t>
            </a:r>
          </a:p>
        </p:txBody>
      </p:sp>
      <p:sp>
        <p:nvSpPr>
          <p:cNvPr id="4" name="Slide Number Placeholder 3"/>
          <p:cNvSpPr>
            <a:spLocks noGrp="1"/>
          </p:cNvSpPr>
          <p:nvPr>
            <p:ph type="sldNum" sz="quarter" idx="10"/>
          </p:nvPr>
        </p:nvSpPr>
        <p:spPr/>
        <p:txBody>
          <a:bodyPr/>
          <a:lstStyle/>
          <a:p>
            <a:fld id="{D1227319-FB40-1B4B-8785-EF8E217E661C}" type="slidenum">
              <a:rPr lang="en-US" smtClean="0"/>
              <a:t>22</a:t>
            </a:fld>
            <a:endParaRPr lang="en-US"/>
          </a:p>
        </p:txBody>
      </p:sp>
    </p:spTree>
    <p:extLst>
      <p:ext uri="{BB962C8B-B14F-4D97-AF65-F5344CB8AC3E}">
        <p14:creationId xmlns:p14="http://schemas.microsoft.com/office/powerpoint/2010/main" val="3349542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parents will manage the content in the app on their device. They must be logged in as themselves to be able to delete content from the device.</a:t>
            </a:r>
          </a:p>
        </p:txBody>
      </p:sp>
      <p:sp>
        <p:nvSpPr>
          <p:cNvPr id="4" name="Slide Number Placeholder 3"/>
          <p:cNvSpPr>
            <a:spLocks noGrp="1"/>
          </p:cNvSpPr>
          <p:nvPr>
            <p:ph type="sldNum" sz="quarter" idx="10"/>
          </p:nvPr>
        </p:nvSpPr>
        <p:spPr/>
        <p:txBody>
          <a:bodyPr/>
          <a:lstStyle/>
          <a:p>
            <a:fld id="{D1227319-FB40-1B4B-8785-EF8E217E661C}" type="slidenum">
              <a:rPr lang="en-US" smtClean="0"/>
              <a:t>23</a:t>
            </a:fld>
            <a:endParaRPr lang="en-US"/>
          </a:p>
        </p:txBody>
      </p:sp>
    </p:spTree>
    <p:extLst>
      <p:ext uri="{BB962C8B-B14F-4D97-AF65-F5344CB8AC3E}">
        <p14:creationId xmlns:p14="http://schemas.microsoft.com/office/powerpoint/2010/main" val="3818571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D1227319-FB40-1B4B-8785-EF8E217E661C}" type="slidenum">
              <a:rPr lang="en-US" smtClean="0"/>
              <a:t>24</a:t>
            </a:fld>
            <a:endParaRPr lang="en-US"/>
          </a:p>
        </p:txBody>
      </p:sp>
    </p:spTree>
    <p:extLst>
      <p:ext uri="{BB962C8B-B14F-4D97-AF65-F5344CB8AC3E}">
        <p14:creationId xmlns:p14="http://schemas.microsoft.com/office/powerpoint/2010/main" val="891150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Key talking</a:t>
            </a:r>
            <a:r>
              <a:rPr lang="en-US" baseline="0" dirty="0"/>
              <a:t> points:</a:t>
            </a:r>
          </a:p>
          <a:p>
            <a:r>
              <a:rPr lang="en-US" dirty="0"/>
              <a:t>In developing our plan, the first question is</a:t>
            </a:r>
            <a:r>
              <a:rPr lang="en-US" baseline="0" dirty="0"/>
              <a:t> “who?”</a:t>
            </a:r>
          </a:p>
          <a:p>
            <a:r>
              <a:rPr lang="en-US" baseline="0" dirty="0"/>
              <a:t>Through strategic partnerships, your district is able to provide this program for Free to families in our community ages birth through 3</a:t>
            </a:r>
            <a:r>
              <a:rPr lang="en-US" baseline="30000" dirty="0"/>
              <a:t>nd</a:t>
            </a:r>
            <a:r>
              <a:rPr lang="en-US" baseline="0" dirty="0"/>
              <a:t> grad. This includes enrolled and unenrolled children and their families. Of course, district and school staff are given access. And this is a free service provided by the district and Footsteps2Brilliance to allow you to use the app for free.</a:t>
            </a:r>
          </a:p>
          <a:p>
            <a:endParaRPr lang="en-US" baseline="0" dirty="0"/>
          </a:p>
        </p:txBody>
      </p:sp>
      <p:sp>
        <p:nvSpPr>
          <p:cNvPr id="4" name="Slide Number Placeholder 3"/>
          <p:cNvSpPr>
            <a:spLocks noGrp="1"/>
          </p:cNvSpPr>
          <p:nvPr>
            <p:ph type="sldNum" sz="quarter" idx="10"/>
          </p:nvPr>
        </p:nvSpPr>
        <p:spPr/>
        <p:txBody>
          <a:bodyPr/>
          <a:lstStyle/>
          <a:p>
            <a:fld id="{D1227319-FB40-1B4B-8785-EF8E217E661C}" type="slidenum">
              <a:rPr lang="en-US" smtClean="0"/>
              <a:t>4</a:t>
            </a:fld>
            <a:endParaRPr lang="en-US"/>
          </a:p>
        </p:txBody>
      </p:sp>
    </p:spTree>
    <p:extLst>
      <p:ext uri="{BB962C8B-B14F-4D97-AF65-F5344CB8AC3E}">
        <p14:creationId xmlns:p14="http://schemas.microsoft.com/office/powerpoint/2010/main" val="98599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t>Talking points: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Footsteps2Brilliance works on any device. Because equity access is a key priority in the reaching every family and child and because we know most families own a smart device, Footsteps2Brilliance is developed so that it is supported on any device.</a:t>
            </a:r>
          </a:p>
        </p:txBody>
      </p:sp>
      <p:sp>
        <p:nvSpPr>
          <p:cNvPr id="4" name="Slide Number Placeholder 3"/>
          <p:cNvSpPr>
            <a:spLocks noGrp="1"/>
          </p:cNvSpPr>
          <p:nvPr>
            <p:ph type="sldNum" sz="quarter" idx="10"/>
          </p:nvPr>
        </p:nvSpPr>
        <p:spPr/>
        <p:txBody>
          <a:bodyPr/>
          <a:lstStyle/>
          <a:p>
            <a:fld id="{D1227319-FB40-1B4B-8785-EF8E217E661C}" type="slidenum">
              <a:rPr lang="en-US" smtClean="0"/>
              <a:t>5</a:t>
            </a:fld>
            <a:endParaRPr lang="en-US"/>
          </a:p>
        </p:txBody>
      </p:sp>
    </p:spTree>
    <p:extLst>
      <p:ext uri="{BB962C8B-B14F-4D97-AF65-F5344CB8AC3E}">
        <p14:creationId xmlns:p14="http://schemas.microsoft.com/office/powerpoint/2010/main" val="186501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download the app you can use it anywhere to make it easier to ensure your child/children spend time reading everyday. Once downloaded the app does not require internet or </a:t>
            </a:r>
            <a:r>
              <a:rPr lang="en-US" dirty="0" err="1"/>
              <a:t>wifi</a:t>
            </a:r>
            <a:r>
              <a:rPr lang="en-US" dirty="0"/>
              <a:t> access, so you really can be anywhere and feel confident that your child will be able to fit in their reading everyday.</a:t>
            </a:r>
          </a:p>
        </p:txBody>
      </p:sp>
      <p:sp>
        <p:nvSpPr>
          <p:cNvPr id="4" name="Slide Number Placeholder 3"/>
          <p:cNvSpPr>
            <a:spLocks noGrp="1"/>
          </p:cNvSpPr>
          <p:nvPr>
            <p:ph type="sldNum" sz="quarter" idx="10"/>
          </p:nvPr>
        </p:nvSpPr>
        <p:spPr/>
        <p:txBody>
          <a:bodyPr/>
          <a:lstStyle/>
          <a:p>
            <a:fld id="{D1227319-FB40-1B4B-8785-EF8E217E661C}" type="slidenum">
              <a:rPr lang="en-US" smtClean="0"/>
              <a:t>6</a:t>
            </a:fld>
            <a:endParaRPr lang="en-US"/>
          </a:p>
        </p:txBody>
      </p:sp>
    </p:spTree>
    <p:extLst>
      <p:ext uri="{BB962C8B-B14F-4D97-AF65-F5344CB8AC3E}">
        <p14:creationId xmlns:p14="http://schemas.microsoft.com/office/powerpoint/2010/main" val="280599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talking</a:t>
            </a:r>
            <a:r>
              <a:rPr lang="en-US" baseline="0" dirty="0"/>
              <a:t> points:</a:t>
            </a:r>
          </a:p>
          <a:p>
            <a:endParaRPr lang="en-US" dirty="0"/>
          </a:p>
          <a:p>
            <a:r>
              <a:rPr lang="en-US" dirty="0"/>
              <a:t>In the spirit of learning without boundaries,</a:t>
            </a:r>
            <a:r>
              <a:rPr lang="en-US" baseline="0" dirty="0"/>
              <a:t> our App also completely supports bi-lingual language development in English and Spanish.</a:t>
            </a:r>
          </a:p>
          <a:p>
            <a:r>
              <a:rPr lang="en-US" baseline="0" dirty="0"/>
              <a:t>So parents are no longer left out of their child’s experiences because of their English language skills. The app makes it easy to switch between English and Spanish.</a:t>
            </a:r>
            <a:endParaRPr lang="en-US" dirty="0"/>
          </a:p>
        </p:txBody>
      </p:sp>
      <p:sp>
        <p:nvSpPr>
          <p:cNvPr id="4" name="Slide Number Placeholder 3"/>
          <p:cNvSpPr>
            <a:spLocks noGrp="1"/>
          </p:cNvSpPr>
          <p:nvPr>
            <p:ph type="sldNum" sz="quarter" idx="10"/>
          </p:nvPr>
        </p:nvSpPr>
        <p:spPr/>
        <p:txBody>
          <a:bodyPr/>
          <a:lstStyle/>
          <a:p>
            <a:fld id="{D1227319-FB40-1B4B-8785-EF8E217E661C}" type="slidenum">
              <a:rPr lang="en-US" smtClean="0"/>
              <a:t>7</a:t>
            </a:fld>
            <a:endParaRPr lang="en-US"/>
          </a:p>
        </p:txBody>
      </p:sp>
    </p:spTree>
    <p:extLst>
      <p:ext uri="{BB962C8B-B14F-4D97-AF65-F5344CB8AC3E}">
        <p14:creationId xmlns:p14="http://schemas.microsoft.com/office/powerpoint/2010/main" val="35290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program is designed to work whether</a:t>
            </a:r>
            <a:r>
              <a:rPr lang="en-US" baseline="0" dirty="0"/>
              <a:t> or not you have an internet connection! Let’s discuss when you need a connection and when you don’t.</a:t>
            </a:r>
          </a:p>
          <a:p>
            <a:endParaRPr lang="en-US" baseline="0" dirty="0"/>
          </a:p>
          <a:p>
            <a:r>
              <a:rPr lang="en-US" baseline="0" dirty="0"/>
              <a:t>You will an Internet connection to get started. We can use the Wi Fi here to get everything set up today.</a:t>
            </a:r>
          </a:p>
          <a:p>
            <a:endParaRPr lang="en-US" baseline="0" dirty="0"/>
          </a:p>
          <a:p>
            <a:r>
              <a:rPr lang="en-US" baseline="0" dirty="0"/>
              <a:t>You will need Internet to</a:t>
            </a:r>
          </a:p>
          <a:p>
            <a:pPr marL="228600" indent="-228600">
              <a:buAutoNum type="arabicPeriod"/>
            </a:pPr>
            <a:r>
              <a:rPr lang="en-US" baseline="0" dirty="0"/>
              <a:t>Get the app</a:t>
            </a:r>
          </a:p>
          <a:p>
            <a:pPr marL="228600" indent="-228600">
              <a:buAutoNum type="arabicPeriod"/>
            </a:pPr>
            <a:r>
              <a:rPr lang="en-US" baseline="0" dirty="0"/>
              <a:t>Download books &amp; games</a:t>
            </a:r>
          </a:p>
          <a:p>
            <a:pPr marL="228600" indent="-228600">
              <a:buAutoNum type="arabicPeriod"/>
            </a:pPr>
            <a:r>
              <a:rPr lang="en-US" baseline="0" dirty="0"/>
              <a:t>Update the app</a:t>
            </a:r>
          </a:p>
          <a:p>
            <a:pPr marL="228600" indent="-228600">
              <a:buAutoNum type="arabicPeriod"/>
            </a:pPr>
            <a:r>
              <a:rPr lang="en-US" baseline="0" dirty="0"/>
              <a:t>Report my progress</a:t>
            </a:r>
          </a:p>
          <a:p>
            <a:pPr marL="228600" indent="-228600">
              <a:buAutoNum type="arabicPeriod"/>
            </a:pPr>
            <a:endParaRPr lang="en-US" baseline="0" dirty="0"/>
          </a:p>
          <a:p>
            <a:pPr marL="0" indent="0">
              <a:buNone/>
            </a:pPr>
            <a:r>
              <a:rPr lang="en-US" baseline="0" dirty="0"/>
              <a:t>Once you are set up, your child can play on the App without an Internet connection.</a:t>
            </a:r>
          </a:p>
          <a:p>
            <a:pPr marL="0" indent="0">
              <a:buNone/>
            </a:pPr>
            <a:endParaRPr lang="en-US" baseline="0" dirty="0"/>
          </a:p>
        </p:txBody>
      </p:sp>
      <p:sp>
        <p:nvSpPr>
          <p:cNvPr id="4" name="Slide Number Placeholder 3"/>
          <p:cNvSpPr>
            <a:spLocks noGrp="1"/>
          </p:cNvSpPr>
          <p:nvPr>
            <p:ph type="sldNum" sz="quarter" idx="10"/>
          </p:nvPr>
        </p:nvSpPr>
        <p:spPr/>
        <p:txBody>
          <a:bodyPr/>
          <a:lstStyle/>
          <a:p>
            <a:fld id="{D1227319-FB40-1B4B-8785-EF8E217E661C}" type="slidenum">
              <a:rPr lang="en-US" smtClean="0"/>
              <a:t>8</a:t>
            </a:fld>
            <a:endParaRPr lang="en-US"/>
          </a:p>
        </p:txBody>
      </p:sp>
    </p:spTree>
    <p:extLst>
      <p:ext uri="{BB962C8B-B14F-4D97-AF65-F5344CB8AC3E}">
        <p14:creationId xmlns:p14="http://schemas.microsoft.com/office/powerpoint/2010/main" val="29182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227319-FB40-1B4B-8785-EF8E217E661C}" type="slidenum">
              <a:rPr lang="en-US" smtClean="0"/>
              <a:t>9</a:t>
            </a:fld>
            <a:endParaRPr lang="en-US"/>
          </a:p>
        </p:txBody>
      </p:sp>
    </p:spTree>
    <p:extLst>
      <p:ext uri="{BB962C8B-B14F-4D97-AF65-F5344CB8AC3E}">
        <p14:creationId xmlns:p14="http://schemas.microsoft.com/office/powerpoint/2010/main" val="2338521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925" lvl="1" indent="-173038">
              <a:spcAft>
                <a:spcPts val="600"/>
              </a:spcAft>
            </a:pPr>
            <a:r>
              <a:rPr lang="en-US" b="1" dirty="0">
                <a:solidFill>
                  <a:schemeClr val="accent4">
                    <a:lumMod val="50000"/>
                  </a:schemeClr>
                </a:solidFill>
                <a:latin typeface="Century Gothic"/>
                <a:cs typeface="Century Gothic"/>
              </a:rPr>
              <a:t>Preparing Your Child to Read</a:t>
            </a:r>
          </a:p>
          <a:p>
            <a:pPr marL="288925" lvl="1" indent="-173038">
              <a:spcAft>
                <a:spcPts val="600"/>
              </a:spcAft>
            </a:pPr>
            <a:endParaRPr lang="en-US" b="1" dirty="0">
              <a:solidFill>
                <a:schemeClr val="accent4">
                  <a:lumMod val="50000"/>
                </a:schemeClr>
              </a:solidFill>
              <a:latin typeface="Century Gothic"/>
              <a:cs typeface="Century Gothic"/>
            </a:endParaRPr>
          </a:p>
          <a:p>
            <a:pPr marL="288925" lvl="1" indent="-173038">
              <a:spcAft>
                <a:spcPts val="600"/>
              </a:spcAft>
            </a:pPr>
            <a:r>
              <a:rPr lang="en-US" b="1" dirty="0">
                <a:solidFill>
                  <a:schemeClr val="bg1"/>
                </a:solidFill>
                <a:latin typeface="Century Gothic"/>
                <a:cs typeface="Century Gothic"/>
              </a:rPr>
              <a:t>TALKING WITH YOUR CHILD </a:t>
            </a:r>
            <a:r>
              <a:rPr lang="en-US" b="1" dirty="0">
                <a:solidFill>
                  <a:schemeClr val="accent4">
                    <a:lumMod val="50000"/>
                  </a:schemeClr>
                </a:solidFill>
                <a:latin typeface="Century Gothic"/>
                <a:cs typeface="Century Gothic"/>
              </a:rPr>
              <a:t>Helps your child</a:t>
            </a:r>
          </a:p>
          <a:p>
            <a:pPr marL="288925" indent="-173038">
              <a:buFont typeface="Arial"/>
              <a:buChar char="•"/>
            </a:pPr>
            <a:r>
              <a:rPr lang="en-US" sz="1400" dirty="0">
                <a:solidFill>
                  <a:schemeClr val="accent4">
                    <a:lumMod val="50000"/>
                  </a:schemeClr>
                </a:solidFill>
                <a:latin typeface="Century Gothic"/>
                <a:cs typeface="Century Gothic"/>
              </a:rPr>
              <a:t>Learn about letters and letter sounds</a:t>
            </a:r>
          </a:p>
          <a:p>
            <a:pPr marL="288925" indent="-173038">
              <a:buFont typeface="Arial"/>
              <a:buChar char="•"/>
            </a:pPr>
            <a:r>
              <a:rPr lang="en-US" sz="1400" dirty="0">
                <a:solidFill>
                  <a:schemeClr val="accent4">
                    <a:lumMod val="50000"/>
                  </a:schemeClr>
                </a:solidFill>
                <a:latin typeface="Century Gothic"/>
                <a:cs typeface="Century Gothic"/>
              </a:rPr>
              <a:t>Learn new words and ideas</a:t>
            </a:r>
          </a:p>
          <a:p>
            <a:pPr marL="288925" indent="-173038">
              <a:buFont typeface="Arial"/>
              <a:buChar char="•"/>
            </a:pPr>
            <a:r>
              <a:rPr lang="en-US" sz="1400" dirty="0">
                <a:solidFill>
                  <a:schemeClr val="accent4">
                    <a:lumMod val="50000"/>
                  </a:schemeClr>
                </a:solidFill>
                <a:latin typeface="Century Gothic"/>
                <a:cs typeface="Century Gothic"/>
              </a:rPr>
              <a:t>Practice hearing and saying words</a:t>
            </a:r>
          </a:p>
          <a:p>
            <a:pPr marL="288925" indent="-173038">
              <a:buFont typeface="Arial"/>
              <a:buChar char="•"/>
            </a:pPr>
            <a:r>
              <a:rPr lang="en-US" sz="1400" dirty="0">
                <a:solidFill>
                  <a:schemeClr val="accent4">
                    <a:lumMod val="50000"/>
                  </a:schemeClr>
                </a:solidFill>
                <a:latin typeface="Century Gothic"/>
                <a:cs typeface="Century Gothic"/>
              </a:rPr>
              <a:t>Practice talking back and forth</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Century Gothic"/>
                <a:cs typeface="Century Gothic"/>
              </a:rPr>
              <a:t>HELP YOUR CHILD WITH SPEECH SOUNDS AND LETTERS </a:t>
            </a:r>
            <a:r>
              <a:rPr lang="en-US" b="1" dirty="0">
                <a:solidFill>
                  <a:srgbClr val="984807"/>
                </a:solidFill>
                <a:latin typeface="Century Gothic"/>
                <a:cs typeface="Century Gothic"/>
              </a:rPr>
              <a:t>Helps your child</a:t>
            </a:r>
          </a:p>
          <a:p>
            <a:pPr marL="400050" indent="-228600">
              <a:lnSpc>
                <a:spcPct val="110000"/>
              </a:lnSpc>
              <a:buFont typeface="Arial"/>
              <a:buChar char="•"/>
            </a:pPr>
            <a:r>
              <a:rPr lang="en-US" sz="1200" dirty="0">
                <a:solidFill>
                  <a:srgbClr val="984807"/>
                </a:solidFill>
                <a:latin typeface="Century Gothic"/>
                <a:cs typeface="Century Gothic"/>
              </a:rPr>
              <a:t>Hear how language works</a:t>
            </a:r>
          </a:p>
          <a:p>
            <a:pPr marL="400050" indent="-228600">
              <a:lnSpc>
                <a:spcPct val="110000"/>
              </a:lnSpc>
              <a:buFont typeface="Arial"/>
              <a:buChar char="•"/>
            </a:pPr>
            <a:r>
              <a:rPr lang="en-US" sz="1200" dirty="0">
                <a:solidFill>
                  <a:srgbClr val="984807"/>
                </a:solidFill>
                <a:latin typeface="Century Gothic"/>
                <a:cs typeface="Century Gothic"/>
              </a:rPr>
              <a:t>Learn that letters relate to spoken sounds</a:t>
            </a:r>
          </a:p>
          <a:p>
            <a:pPr marL="400050" indent="-228600">
              <a:lnSpc>
                <a:spcPct val="110000"/>
              </a:lnSpc>
              <a:buFont typeface="Arial"/>
              <a:buChar char="•"/>
            </a:pPr>
            <a:r>
              <a:rPr lang="en-US" sz="1200" dirty="0">
                <a:solidFill>
                  <a:srgbClr val="984807"/>
                </a:solidFill>
                <a:latin typeface="Century Gothic"/>
                <a:cs typeface="Century Gothic"/>
              </a:rPr>
              <a:t>Link letters to their sounds</a:t>
            </a:r>
          </a:p>
          <a:p>
            <a:pPr marL="400050" indent="-228600">
              <a:lnSpc>
                <a:spcPct val="110000"/>
              </a:lnSpc>
              <a:buFont typeface="Arial"/>
              <a:buChar char="•"/>
            </a:pPr>
            <a:r>
              <a:rPr lang="en-US" sz="1200" dirty="0">
                <a:solidFill>
                  <a:srgbClr val="984807"/>
                </a:solidFill>
                <a:latin typeface="Century Gothic"/>
                <a:cs typeface="Century Gothic"/>
              </a:rPr>
              <a:t>Read words later</a:t>
            </a:r>
          </a:p>
          <a:p>
            <a:pPr marL="388938" marR="0" lvl="0" indent="-233363" algn="l" defTabSz="457200" rtl="0" eaLnBrk="1" fontAlgn="auto" latinLnBrk="0" hangingPunct="1">
              <a:lnSpc>
                <a:spcPct val="110000"/>
              </a:lnSpc>
              <a:spcBef>
                <a:spcPts val="0"/>
              </a:spcBef>
              <a:spcAft>
                <a:spcPts val="600"/>
              </a:spcAft>
              <a:buClrTx/>
              <a:buSzTx/>
              <a:buFontTx/>
              <a:buNone/>
              <a:tabLst/>
              <a:defRPr/>
            </a:pPr>
            <a:endParaRPr lang="en-US" sz="1200" b="0" dirty="0">
              <a:solidFill>
                <a:srgbClr val="984807"/>
              </a:solidFill>
              <a:latin typeface="Century Gothic"/>
              <a:cs typeface="Century Gothic"/>
            </a:endParaRPr>
          </a:p>
          <a:p>
            <a:pPr marL="388938" marR="0" lvl="0" indent="-233363" algn="l" defTabSz="457200" rtl="0" eaLnBrk="1" fontAlgn="auto" latinLnBrk="0" hangingPunct="1">
              <a:lnSpc>
                <a:spcPct val="110000"/>
              </a:lnSpc>
              <a:spcBef>
                <a:spcPts val="0"/>
              </a:spcBef>
              <a:spcAft>
                <a:spcPts val="600"/>
              </a:spcAft>
              <a:buClrTx/>
              <a:buSzTx/>
              <a:buFontTx/>
              <a:buNone/>
              <a:tabLst/>
              <a:defRPr/>
            </a:pPr>
            <a:r>
              <a:rPr lang="en-US" b="1" dirty="0">
                <a:solidFill>
                  <a:srgbClr val="FFFFFF"/>
                </a:solidFill>
                <a:latin typeface="Century Gothic"/>
                <a:cs typeface="Century Gothic"/>
              </a:rPr>
              <a:t>TALK ABOUT BOOKS WITH YOUR CHILD </a:t>
            </a:r>
            <a:r>
              <a:rPr lang="en-US" b="1" dirty="0">
                <a:solidFill>
                  <a:srgbClr val="984807"/>
                </a:solidFill>
                <a:latin typeface="Century Gothic"/>
                <a:cs typeface="Century Gothic"/>
              </a:rPr>
              <a:t>Helps your child</a:t>
            </a:r>
          </a:p>
          <a:p>
            <a:pPr marL="388938" indent="-233363">
              <a:lnSpc>
                <a:spcPct val="110000"/>
              </a:lnSpc>
              <a:buFont typeface="Arial"/>
              <a:buChar char="•"/>
            </a:pPr>
            <a:r>
              <a:rPr lang="en-US" sz="1200" dirty="0">
                <a:solidFill>
                  <a:srgbClr val="984807"/>
                </a:solidFill>
                <a:latin typeface="Century Gothic"/>
                <a:cs typeface="Century Gothic"/>
              </a:rPr>
              <a:t>See that pictures stand for real things</a:t>
            </a:r>
          </a:p>
          <a:p>
            <a:pPr marL="388938" indent="-233363">
              <a:lnSpc>
                <a:spcPct val="110000"/>
              </a:lnSpc>
              <a:buFont typeface="Arial"/>
              <a:buChar char="•"/>
            </a:pPr>
            <a:r>
              <a:rPr lang="en-US" sz="1200" dirty="0">
                <a:solidFill>
                  <a:srgbClr val="984807"/>
                </a:solidFill>
                <a:latin typeface="Century Gothic"/>
                <a:cs typeface="Century Gothic"/>
              </a:rPr>
              <a:t>Learn that print tells a story</a:t>
            </a:r>
          </a:p>
          <a:p>
            <a:pPr marL="388938" indent="-233363">
              <a:lnSpc>
                <a:spcPct val="110000"/>
              </a:lnSpc>
              <a:buFont typeface="Arial"/>
              <a:buChar char="•"/>
            </a:pPr>
            <a:r>
              <a:rPr lang="en-US" sz="1200" dirty="0">
                <a:solidFill>
                  <a:srgbClr val="984807"/>
                </a:solidFill>
                <a:latin typeface="Century Gothic"/>
                <a:cs typeface="Century Gothic"/>
              </a:rPr>
              <a:t>Find new ways to say things</a:t>
            </a:r>
          </a:p>
          <a:p>
            <a:pPr marL="388938" indent="-233363">
              <a:lnSpc>
                <a:spcPct val="110000"/>
              </a:lnSpc>
              <a:buFont typeface="Arial"/>
              <a:buChar char="•"/>
            </a:pPr>
            <a:r>
              <a:rPr lang="en-US" sz="1200" dirty="0">
                <a:solidFill>
                  <a:srgbClr val="984807"/>
                </a:solidFill>
                <a:latin typeface="Century Gothic"/>
                <a:cs typeface="Century Gothic"/>
              </a:rPr>
              <a:t>Learn new words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FFFFFF"/>
              </a:solidFill>
              <a:latin typeface="Century Gothic"/>
              <a:cs typeface="Century Gothic"/>
            </a:endParaRPr>
          </a:p>
          <a:p>
            <a:pPr marL="171450" marR="0" lvl="0" indent="0" algn="l" defTabSz="457200" rtl="0" eaLnBrk="1" fontAlgn="auto" latinLnBrk="0" hangingPunct="1">
              <a:lnSpc>
                <a:spcPct val="100000"/>
              </a:lnSpc>
              <a:spcBef>
                <a:spcPts val="0"/>
              </a:spcBef>
              <a:spcAft>
                <a:spcPts val="0"/>
              </a:spcAft>
              <a:buClrTx/>
              <a:buSzTx/>
              <a:buFont typeface="Arial"/>
              <a:buNone/>
              <a:tabLst/>
              <a:defRPr/>
            </a:pPr>
            <a:r>
              <a:rPr lang="en-US" b="1" dirty="0">
                <a:solidFill>
                  <a:srgbClr val="FFFFFF"/>
                </a:solidFill>
                <a:latin typeface="Century Gothic"/>
                <a:cs typeface="Century Gothic"/>
              </a:rPr>
              <a:t>READING WITH YOUR CHILD helps your child</a:t>
            </a:r>
          </a:p>
          <a:p>
            <a:pPr marL="347663" indent="-227013">
              <a:lnSpc>
                <a:spcPct val="110000"/>
              </a:lnSpc>
              <a:buFont typeface="Arial"/>
              <a:buChar char="•"/>
            </a:pPr>
            <a:r>
              <a:rPr lang="en-US" sz="1200" dirty="0">
                <a:solidFill>
                  <a:schemeClr val="accent3">
                    <a:lumMod val="50000"/>
                  </a:schemeClr>
                </a:solidFill>
                <a:latin typeface="Century Gothic"/>
                <a:cs typeface="Century Gothic"/>
              </a:rPr>
              <a:t>Learn new sounds, words and ideas</a:t>
            </a:r>
          </a:p>
          <a:p>
            <a:pPr marL="347663" indent="-227013">
              <a:lnSpc>
                <a:spcPct val="110000"/>
              </a:lnSpc>
              <a:buFont typeface="Arial"/>
              <a:buChar char="•"/>
            </a:pPr>
            <a:r>
              <a:rPr lang="en-US" sz="1200" dirty="0">
                <a:solidFill>
                  <a:schemeClr val="accent3">
                    <a:lumMod val="50000"/>
                  </a:schemeClr>
                </a:solidFill>
                <a:latin typeface="Century Gothic"/>
                <a:cs typeface="Century Gothic"/>
              </a:rPr>
              <a:t>Link letters to their sounds</a:t>
            </a:r>
          </a:p>
          <a:p>
            <a:pPr marL="347663" indent="-227013">
              <a:lnSpc>
                <a:spcPct val="110000"/>
              </a:lnSpc>
              <a:buFont typeface="Arial"/>
              <a:buChar char="•"/>
            </a:pPr>
            <a:r>
              <a:rPr lang="en-US" sz="1200" dirty="0">
                <a:solidFill>
                  <a:schemeClr val="accent3">
                    <a:lumMod val="50000"/>
                  </a:schemeClr>
                </a:solidFill>
                <a:latin typeface="Century Gothic"/>
                <a:cs typeface="Century Gothic"/>
              </a:rPr>
              <a:t>Learn how books work</a:t>
            </a:r>
          </a:p>
          <a:p>
            <a:pPr marL="347663" indent="-227013">
              <a:lnSpc>
                <a:spcPct val="110000"/>
              </a:lnSpc>
              <a:buFont typeface="Arial"/>
              <a:buChar char="•"/>
            </a:pPr>
            <a:r>
              <a:rPr lang="en-US" sz="1200" dirty="0">
                <a:solidFill>
                  <a:schemeClr val="accent3">
                    <a:lumMod val="50000"/>
                  </a:schemeClr>
                </a:solidFill>
                <a:latin typeface="Century Gothic"/>
                <a:cs typeface="Century Gothic"/>
              </a:rPr>
              <a:t>Develop an interest in reading</a:t>
            </a:r>
            <a:endParaRPr lang="en-US" b="1" dirty="0">
              <a:solidFill>
                <a:srgbClr val="FFFFFF"/>
              </a:solidFill>
              <a:latin typeface="Century Gothic"/>
              <a:cs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solidFill>
                <a:srgbClr val="FFFFFF"/>
              </a:solidFill>
              <a:latin typeface="Century Gothic"/>
              <a:cs typeface="Century Gothic"/>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Century Gothic"/>
                <a:cs typeface="Century Gothic"/>
              </a:rPr>
              <a:t>ASKING  QUESTIONS WHEN TALKING ABOUT OR READING BOOKS </a:t>
            </a:r>
            <a:r>
              <a:rPr lang="en-US" b="1" dirty="0">
                <a:solidFill>
                  <a:schemeClr val="accent5">
                    <a:lumMod val="50000"/>
                  </a:schemeClr>
                </a:solidFill>
                <a:latin typeface="Century Gothic"/>
                <a:cs typeface="Century Gothic"/>
              </a:rPr>
              <a:t>Helps your child</a:t>
            </a:r>
          </a:p>
          <a:p>
            <a:pPr marL="457200" indent="-285750">
              <a:buFont typeface="Arial"/>
              <a:buChar char="•"/>
            </a:pPr>
            <a:r>
              <a:rPr lang="en-US" sz="1200" dirty="0">
                <a:solidFill>
                  <a:schemeClr val="accent5">
                    <a:lumMod val="50000"/>
                  </a:schemeClr>
                </a:solidFill>
                <a:latin typeface="Century Gothic"/>
                <a:cs typeface="Century Gothic"/>
              </a:rPr>
              <a:t>Think in new ways</a:t>
            </a:r>
          </a:p>
          <a:p>
            <a:pPr marL="457200" indent="-285750">
              <a:buFont typeface="Arial"/>
              <a:buChar char="•"/>
            </a:pPr>
            <a:r>
              <a:rPr lang="en-US" sz="1200" dirty="0">
                <a:solidFill>
                  <a:schemeClr val="accent5">
                    <a:lumMod val="50000"/>
                  </a:schemeClr>
                </a:solidFill>
                <a:latin typeface="Century Gothic"/>
                <a:cs typeface="Century Gothic"/>
              </a:rPr>
              <a:t>Consider new words and ideas</a:t>
            </a:r>
          </a:p>
          <a:p>
            <a:pPr marL="457200" indent="-285750">
              <a:buFont typeface="Arial"/>
              <a:buChar char="•"/>
            </a:pPr>
            <a:r>
              <a:rPr lang="en-US" sz="1200" dirty="0">
                <a:solidFill>
                  <a:schemeClr val="accent5">
                    <a:lumMod val="50000"/>
                  </a:schemeClr>
                </a:solidFill>
                <a:latin typeface="Century Gothic"/>
                <a:cs typeface="Century Gothic"/>
              </a:rPr>
              <a:t>Explain her thinking</a:t>
            </a:r>
          </a:p>
          <a:p>
            <a:pPr marL="457200" indent="-285750">
              <a:buFont typeface="Arial"/>
              <a:buChar char="•"/>
            </a:pPr>
            <a:r>
              <a:rPr lang="en-US" sz="1200" dirty="0">
                <a:solidFill>
                  <a:schemeClr val="accent5">
                    <a:lumMod val="50000"/>
                  </a:schemeClr>
                </a:solidFill>
                <a:latin typeface="Century Gothic"/>
                <a:cs typeface="Century Gothic"/>
              </a:rPr>
              <a:t>Make sense of letters, sounds and words</a:t>
            </a:r>
          </a:p>
          <a:p>
            <a:pPr marL="457200" indent="-285750">
              <a:buFont typeface="Arial"/>
              <a:buChar char="•"/>
            </a:pPr>
            <a:endParaRPr lang="en-US" sz="1200" dirty="0">
              <a:solidFill>
                <a:schemeClr val="accent5">
                  <a:lumMod val="50000"/>
                </a:schemeClr>
              </a:solidFill>
              <a:latin typeface="Century Gothic"/>
            </a:endParaRPr>
          </a:p>
          <a:p>
            <a:pPr marL="171450" indent="0">
              <a:buFont typeface="Arial"/>
              <a:buNone/>
            </a:pPr>
            <a:endParaRPr lang="en-US" sz="1200" dirty="0">
              <a:solidFill>
                <a:schemeClr val="accent5">
                  <a:lumMod val="50000"/>
                </a:schemeClr>
              </a:solidFill>
              <a:latin typeface="Century Gothic"/>
            </a:endParaRPr>
          </a:p>
          <a:p>
            <a:pPr marL="171450" indent="0">
              <a:buFont typeface="Arial"/>
              <a:buNone/>
            </a:pPr>
            <a:endParaRPr lang="en-US" sz="1200" dirty="0">
              <a:solidFill>
                <a:schemeClr val="accent5">
                  <a:lumMod val="50000"/>
                </a:schemeClr>
              </a:solidFill>
              <a:latin typeface="Century Gothic"/>
            </a:endParaRPr>
          </a:p>
        </p:txBody>
      </p:sp>
      <p:sp>
        <p:nvSpPr>
          <p:cNvPr id="4" name="Slide Number Placeholder 3"/>
          <p:cNvSpPr>
            <a:spLocks noGrp="1"/>
          </p:cNvSpPr>
          <p:nvPr>
            <p:ph type="sldNum" sz="quarter" idx="5"/>
          </p:nvPr>
        </p:nvSpPr>
        <p:spPr/>
        <p:txBody>
          <a:bodyPr/>
          <a:lstStyle/>
          <a:p>
            <a:fld id="{D1227319-FB40-1B4B-8785-EF8E217E661C}" type="slidenum">
              <a:rPr lang="en-US" smtClean="0"/>
              <a:t>11</a:t>
            </a:fld>
            <a:endParaRPr lang="en-US"/>
          </a:p>
        </p:txBody>
      </p:sp>
    </p:spTree>
    <p:extLst>
      <p:ext uri="{BB962C8B-B14F-4D97-AF65-F5344CB8AC3E}">
        <p14:creationId xmlns:p14="http://schemas.microsoft.com/office/powerpoint/2010/main" val="2123616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CROWD helps you remember different kinds of questions to ask</a:t>
            </a:r>
          </a:p>
          <a:p>
            <a:endParaRPr lang="en-US" dirty="0"/>
          </a:p>
          <a:p>
            <a:pPr marL="119063" lvl="1">
              <a:lnSpc>
                <a:spcPct val="110000"/>
              </a:lnSpc>
              <a:spcAft>
                <a:spcPts val="600"/>
              </a:spcAft>
            </a:pPr>
            <a:r>
              <a:rPr lang="en-US" b="1" dirty="0"/>
              <a:t>Completion</a:t>
            </a:r>
            <a:r>
              <a:rPr lang="en-US" dirty="0"/>
              <a:t> </a:t>
            </a:r>
            <a:r>
              <a:rPr lang="en-US" sz="1400" dirty="0">
                <a:solidFill>
                  <a:srgbClr val="595959"/>
                </a:solidFill>
                <a:latin typeface="Century Gothic"/>
                <a:cs typeface="Century Gothic"/>
              </a:rPr>
              <a:t>Ask your child to fill in the blank using words from the story after it is repeated several times or once it is very familiar.</a:t>
            </a:r>
          </a:p>
          <a:p>
            <a:pPr marL="119063" lvl="1">
              <a:lnSpc>
                <a:spcPct val="110000"/>
              </a:lnSpc>
              <a:spcAft>
                <a:spcPts val="600"/>
              </a:spcAft>
            </a:pPr>
            <a:r>
              <a:rPr lang="en-US" sz="1400" dirty="0">
                <a:solidFill>
                  <a:srgbClr val="595959"/>
                </a:solidFill>
                <a:latin typeface="Century Gothic"/>
                <a:cs typeface="Century Gothic"/>
              </a:rPr>
              <a:t>For example: “And the caterpillar turned into a beautiful ______________.”</a:t>
            </a:r>
          </a:p>
          <a:p>
            <a:pPr marL="119063" lvl="1">
              <a:lnSpc>
                <a:spcPct val="110000"/>
              </a:lnSpc>
              <a:spcAft>
                <a:spcPts val="600"/>
              </a:spcAft>
            </a:pPr>
            <a:endParaRPr lang="en-US" sz="1400" dirty="0">
              <a:solidFill>
                <a:srgbClr val="595959"/>
              </a:solidFill>
              <a:latin typeface="Century Gothic"/>
            </a:endParaRPr>
          </a:p>
          <a:p>
            <a:pPr marL="119063" lvl="1">
              <a:lnSpc>
                <a:spcPct val="110000"/>
              </a:lnSpc>
              <a:spcAft>
                <a:spcPts val="600"/>
              </a:spcAft>
            </a:pPr>
            <a:r>
              <a:rPr lang="en-US" sz="1400" b="1" dirty="0">
                <a:solidFill>
                  <a:srgbClr val="595959"/>
                </a:solidFill>
                <a:latin typeface="Century Gothic"/>
              </a:rPr>
              <a:t>Recall </a:t>
            </a:r>
            <a:r>
              <a:rPr lang="en-US" sz="1200" dirty="0">
                <a:solidFill>
                  <a:srgbClr val="595959"/>
                </a:solidFill>
                <a:latin typeface="Century Gothic"/>
                <a:cs typeface="Century Gothic"/>
              </a:rPr>
              <a:t>Ask your child to tell you what happened in the story. For example: “Can you tell me two foods the caterpillar ate?”</a:t>
            </a:r>
          </a:p>
          <a:p>
            <a:pPr marL="119063" lvl="1">
              <a:lnSpc>
                <a:spcPct val="110000"/>
              </a:lnSpc>
              <a:spcAft>
                <a:spcPts val="600"/>
              </a:spcAft>
            </a:pPr>
            <a:endParaRPr lang="en-US" sz="1200" dirty="0">
              <a:solidFill>
                <a:srgbClr val="595959"/>
              </a:solidFill>
              <a:latin typeface="Century Gothic"/>
              <a:cs typeface="Century Gothic"/>
            </a:endParaRPr>
          </a:p>
          <a:p>
            <a:pPr marL="119063" lvl="1">
              <a:lnSpc>
                <a:spcPct val="110000"/>
              </a:lnSpc>
              <a:spcAft>
                <a:spcPts val="600"/>
              </a:spcAft>
            </a:pPr>
            <a:r>
              <a:rPr lang="en-US" sz="1200" b="1" dirty="0">
                <a:solidFill>
                  <a:srgbClr val="595959"/>
                </a:solidFill>
                <a:latin typeface="Century Gothic"/>
                <a:cs typeface="Century Gothic"/>
              </a:rPr>
              <a:t>Open-ended </a:t>
            </a:r>
            <a:r>
              <a:rPr lang="en-US" sz="1200" dirty="0">
                <a:solidFill>
                  <a:srgbClr val="595959"/>
                </a:solidFill>
                <a:latin typeface="Century Gothic"/>
                <a:cs typeface="Century Gothic"/>
              </a:rPr>
              <a:t>Ask your child what is happening in a picture or  story to get her talking. For example: “Tell me about the caterpillar.” “Why do you think the caterpillar was so hungry?”</a:t>
            </a:r>
          </a:p>
          <a:p>
            <a:pPr marL="119063" lvl="1">
              <a:lnSpc>
                <a:spcPct val="110000"/>
              </a:lnSpc>
              <a:spcAft>
                <a:spcPts val="600"/>
              </a:spcAft>
            </a:pPr>
            <a:endParaRPr lang="en-US" sz="1200" b="1" dirty="0">
              <a:solidFill>
                <a:srgbClr val="595959"/>
              </a:solidFill>
              <a:latin typeface="Century Gothic"/>
              <a:cs typeface="Century Gothic"/>
            </a:endParaRPr>
          </a:p>
          <a:p>
            <a:pPr marL="119063" lvl="1">
              <a:lnSpc>
                <a:spcPct val="110000"/>
              </a:lnSpc>
              <a:spcAft>
                <a:spcPts val="600"/>
              </a:spcAft>
            </a:pPr>
            <a:r>
              <a:rPr lang="en-US" sz="1600" b="1" u="sng" dirty="0" err="1">
                <a:solidFill>
                  <a:schemeClr val="bg1"/>
                </a:solidFill>
                <a:latin typeface="Century Gothic"/>
                <a:cs typeface="Century Gothic"/>
              </a:rPr>
              <a:t>Wh</a:t>
            </a:r>
            <a:r>
              <a:rPr lang="en-US" sz="1600" b="1" dirty="0">
                <a:solidFill>
                  <a:schemeClr val="bg1"/>
                </a:solidFill>
                <a:latin typeface="Century Gothic"/>
                <a:cs typeface="Century Gothic"/>
              </a:rPr>
              <a:t> </a:t>
            </a:r>
            <a:r>
              <a:rPr lang="en-US" b="1" dirty="0">
                <a:solidFill>
                  <a:schemeClr val="bg1"/>
                </a:solidFill>
                <a:latin typeface="Century Gothic"/>
                <a:cs typeface="Century Gothic"/>
              </a:rPr>
              <a:t>prompts </a:t>
            </a:r>
            <a:r>
              <a:rPr lang="en-US" sz="1200" dirty="0">
                <a:solidFill>
                  <a:srgbClr val="595959"/>
                </a:solidFill>
                <a:latin typeface="Century Gothic"/>
                <a:cs typeface="Century Gothic"/>
              </a:rPr>
              <a:t>Ask your child who, what, when, where, and why questions. For example: “Can you tell me two foods the caterpillar ate?” “When does a caterpillar turn into a butterfly?” “Why do you need to eat?”</a:t>
            </a:r>
            <a:endParaRPr lang="en-US" b="1" dirty="0">
              <a:solidFill>
                <a:schemeClr val="bg1"/>
              </a:solidFill>
              <a:latin typeface="Century Gothic"/>
              <a:cs typeface="Century Gothic"/>
            </a:endParaRPr>
          </a:p>
          <a:p>
            <a:pPr marL="119063" lvl="1">
              <a:lnSpc>
                <a:spcPct val="110000"/>
              </a:lnSpc>
              <a:spcAft>
                <a:spcPts val="600"/>
              </a:spcAft>
            </a:pPr>
            <a:endParaRPr lang="en-US" dirty="0"/>
          </a:p>
          <a:p>
            <a:pPr marL="119063" lvl="1">
              <a:lnSpc>
                <a:spcPct val="110000"/>
              </a:lnSpc>
              <a:spcAft>
                <a:spcPts val="600"/>
              </a:spcAft>
            </a:pPr>
            <a:r>
              <a:rPr lang="en-US" sz="1600" b="1" u="sng" dirty="0">
                <a:solidFill>
                  <a:schemeClr val="bg1"/>
                </a:solidFill>
                <a:latin typeface="Century Gothic"/>
                <a:cs typeface="Century Gothic"/>
              </a:rPr>
              <a:t>D</a:t>
            </a:r>
            <a:r>
              <a:rPr lang="en-US" b="1" dirty="0">
                <a:solidFill>
                  <a:schemeClr val="bg1"/>
                </a:solidFill>
                <a:latin typeface="Century Gothic"/>
                <a:cs typeface="Century Gothic"/>
              </a:rPr>
              <a:t>istancing </a:t>
            </a:r>
            <a:r>
              <a:rPr lang="en-US" sz="1200" dirty="0">
                <a:solidFill>
                  <a:srgbClr val="595959"/>
                </a:solidFill>
                <a:latin typeface="Century Gothic"/>
                <a:cs typeface="Century Gothic"/>
              </a:rPr>
              <a:t>Ask your child to connect to something in her own life. For example: “What do you think would happen if you ate that much?”</a:t>
            </a:r>
          </a:p>
          <a:p>
            <a:pPr marL="119063" marR="0" lvl="1" indent="0" algn="l" defTabSz="457200" rtl="0" eaLnBrk="1" fontAlgn="auto" latinLnBrk="0" hangingPunct="1">
              <a:lnSpc>
                <a:spcPct val="110000"/>
              </a:lnSpc>
              <a:spcBef>
                <a:spcPts val="0"/>
              </a:spcBef>
              <a:spcAft>
                <a:spcPts val="600"/>
              </a:spcAft>
              <a:buClrTx/>
              <a:buSzTx/>
              <a:buFontTx/>
              <a:buNone/>
              <a:tabLst/>
              <a:defRPr/>
            </a:pPr>
            <a:endParaRPr lang="en-US" b="1" dirty="0">
              <a:solidFill>
                <a:schemeClr val="bg1"/>
              </a:solidFill>
              <a:latin typeface="Century Gothic"/>
              <a:cs typeface="Century Gothic"/>
            </a:endParaRPr>
          </a:p>
          <a:p>
            <a:pPr marL="119063" lvl="1">
              <a:lnSpc>
                <a:spcPct val="110000"/>
              </a:lnSpc>
              <a:spcAft>
                <a:spcPts val="600"/>
              </a:spcAft>
            </a:pPr>
            <a:endParaRPr lang="en-US" dirty="0"/>
          </a:p>
        </p:txBody>
      </p:sp>
      <p:sp>
        <p:nvSpPr>
          <p:cNvPr id="4" name="Slide Number Placeholder 3"/>
          <p:cNvSpPr>
            <a:spLocks noGrp="1"/>
          </p:cNvSpPr>
          <p:nvPr>
            <p:ph type="sldNum" sz="quarter" idx="5"/>
          </p:nvPr>
        </p:nvSpPr>
        <p:spPr/>
        <p:txBody>
          <a:bodyPr/>
          <a:lstStyle/>
          <a:p>
            <a:fld id="{D1227319-FB40-1B4B-8785-EF8E217E661C}" type="slidenum">
              <a:rPr lang="en-US" smtClean="0"/>
              <a:t>12</a:t>
            </a:fld>
            <a:endParaRPr lang="en-US"/>
          </a:p>
        </p:txBody>
      </p:sp>
    </p:spTree>
    <p:extLst>
      <p:ext uri="{BB962C8B-B14F-4D97-AF65-F5344CB8AC3E}">
        <p14:creationId xmlns:p14="http://schemas.microsoft.com/office/powerpoint/2010/main" val="401069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1">
                <a:latin typeface="Century Gothic"/>
                <a:cs typeface="Century Gothic"/>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B6B18EC-CF3C-D14C-81A2-FDD0E880F436}" type="datetimeFigureOut">
              <a:rPr lang="en-US" smtClean="0"/>
              <a:t>8/13/19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97D5A-F29F-9445-939A-B2BAEAE0DE56}" type="slidenum">
              <a:rPr lang="en-US" smtClean="0"/>
              <a:t>‹#›</a:t>
            </a:fld>
            <a:endParaRPr lang="en-US"/>
          </a:p>
        </p:txBody>
      </p:sp>
    </p:spTree>
    <p:extLst>
      <p:ext uri="{BB962C8B-B14F-4D97-AF65-F5344CB8AC3E}">
        <p14:creationId xmlns:p14="http://schemas.microsoft.com/office/powerpoint/2010/main" val="1092630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6B18EC-CF3C-D14C-81A2-FDD0E880F436}" type="datetimeFigureOut">
              <a:rPr lang="en-US" smtClean="0"/>
              <a:t>8/13/19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97D5A-F29F-9445-939A-B2BAEAE0DE56}" type="slidenum">
              <a:rPr lang="en-US" smtClean="0"/>
              <a:t>‹#›</a:t>
            </a:fld>
            <a:endParaRPr lang="en-US"/>
          </a:p>
        </p:txBody>
      </p:sp>
    </p:spTree>
    <p:extLst>
      <p:ext uri="{BB962C8B-B14F-4D97-AF65-F5344CB8AC3E}">
        <p14:creationId xmlns:p14="http://schemas.microsoft.com/office/powerpoint/2010/main" val="2626349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6B18EC-CF3C-D14C-81A2-FDD0E880F436}" type="datetimeFigureOut">
              <a:rPr lang="en-US" smtClean="0"/>
              <a:t>8/13/19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97D5A-F29F-9445-939A-B2BAEAE0DE56}" type="slidenum">
              <a:rPr lang="en-US" smtClean="0"/>
              <a:t>‹#›</a:t>
            </a:fld>
            <a:endParaRPr lang="en-US"/>
          </a:p>
        </p:txBody>
      </p:sp>
    </p:spTree>
    <p:extLst>
      <p:ext uri="{BB962C8B-B14F-4D97-AF65-F5344CB8AC3E}">
        <p14:creationId xmlns:p14="http://schemas.microsoft.com/office/powerpoint/2010/main" val="193814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ripe border">
    <p:spTree>
      <p:nvGrpSpPr>
        <p:cNvPr id="1" name=""/>
        <p:cNvGrpSpPr/>
        <p:nvPr/>
      </p:nvGrpSpPr>
      <p:grpSpPr>
        <a:xfrm>
          <a:off x="0" y="0"/>
          <a:ext cx="0" cy="0"/>
          <a:chOff x="0" y="0"/>
          <a:chExt cx="0" cy="0"/>
        </a:xfrm>
      </p:grpSpPr>
      <p:pic>
        <p:nvPicPr>
          <p:cNvPr id="2" name="Picture 7" descr="stripped background with white box.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884314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C01296-F18C-9D42-9C42-5EE2F6E7155A}" type="datetimeFigureOut">
              <a:rPr lang="en-US" smtClean="0"/>
              <a:t>8/13/19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59056-65B8-A54C-B9BB-77C33BE73216}" type="slidenum">
              <a:rPr lang="en-US" smtClean="0"/>
              <a:t>‹#›</a:t>
            </a:fld>
            <a:endParaRPr lang="en-US"/>
          </a:p>
        </p:txBody>
      </p:sp>
    </p:spTree>
    <p:extLst>
      <p:ext uri="{BB962C8B-B14F-4D97-AF65-F5344CB8AC3E}">
        <p14:creationId xmlns:p14="http://schemas.microsoft.com/office/powerpoint/2010/main" val="2429234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01296-F18C-9D42-9C42-5EE2F6E7155A}" type="datetimeFigureOut">
              <a:rPr lang="en-US" smtClean="0"/>
              <a:t>8/13/19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59056-65B8-A54C-B9BB-77C33BE73216}" type="slidenum">
              <a:rPr lang="en-US" smtClean="0"/>
              <a:t>‹#›</a:t>
            </a:fld>
            <a:endParaRPr lang="en-US"/>
          </a:p>
        </p:txBody>
      </p:sp>
    </p:spTree>
    <p:extLst>
      <p:ext uri="{BB962C8B-B14F-4D97-AF65-F5344CB8AC3E}">
        <p14:creationId xmlns:p14="http://schemas.microsoft.com/office/powerpoint/2010/main" val="2411144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01296-F18C-9D42-9C42-5EE2F6E7155A}" type="datetimeFigureOut">
              <a:rPr lang="en-US" smtClean="0"/>
              <a:t>8/13/19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59056-65B8-A54C-B9BB-77C33BE73216}" type="slidenum">
              <a:rPr lang="en-US" smtClean="0"/>
              <a:t>‹#›</a:t>
            </a:fld>
            <a:endParaRPr lang="en-US"/>
          </a:p>
        </p:txBody>
      </p:sp>
    </p:spTree>
    <p:extLst>
      <p:ext uri="{BB962C8B-B14F-4D97-AF65-F5344CB8AC3E}">
        <p14:creationId xmlns:p14="http://schemas.microsoft.com/office/powerpoint/2010/main" val="592113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01296-F18C-9D42-9C42-5EE2F6E7155A}" type="datetimeFigureOut">
              <a:rPr lang="en-US" smtClean="0"/>
              <a:t>8/13/19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59056-65B8-A54C-B9BB-77C33BE73216}" type="slidenum">
              <a:rPr lang="en-US" smtClean="0"/>
              <a:t>‹#›</a:t>
            </a:fld>
            <a:endParaRPr lang="en-US"/>
          </a:p>
        </p:txBody>
      </p:sp>
    </p:spTree>
    <p:extLst>
      <p:ext uri="{BB962C8B-B14F-4D97-AF65-F5344CB8AC3E}">
        <p14:creationId xmlns:p14="http://schemas.microsoft.com/office/powerpoint/2010/main" val="1291154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01296-F18C-9D42-9C42-5EE2F6E7155A}" type="datetimeFigureOut">
              <a:rPr lang="en-US" smtClean="0"/>
              <a:t>8/13/19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59056-65B8-A54C-B9BB-77C33BE73216}" type="slidenum">
              <a:rPr lang="en-US" smtClean="0"/>
              <a:t>‹#›</a:t>
            </a:fld>
            <a:endParaRPr lang="en-US"/>
          </a:p>
        </p:txBody>
      </p:sp>
    </p:spTree>
    <p:extLst>
      <p:ext uri="{BB962C8B-B14F-4D97-AF65-F5344CB8AC3E}">
        <p14:creationId xmlns:p14="http://schemas.microsoft.com/office/powerpoint/2010/main" val="3380968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01296-F18C-9D42-9C42-5EE2F6E7155A}" type="datetimeFigureOut">
              <a:rPr lang="en-US" smtClean="0"/>
              <a:t>8/13/19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59056-65B8-A54C-B9BB-77C33BE73216}" type="slidenum">
              <a:rPr lang="en-US" smtClean="0"/>
              <a:t>‹#›</a:t>
            </a:fld>
            <a:endParaRPr lang="en-US"/>
          </a:p>
        </p:txBody>
      </p:sp>
    </p:spTree>
    <p:extLst>
      <p:ext uri="{BB962C8B-B14F-4D97-AF65-F5344CB8AC3E}">
        <p14:creationId xmlns:p14="http://schemas.microsoft.com/office/powerpoint/2010/main" val="3004343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01296-F18C-9D42-9C42-5EE2F6E7155A}" type="datetimeFigureOut">
              <a:rPr lang="en-US" smtClean="0"/>
              <a:t>8/13/19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59056-65B8-A54C-B9BB-77C33BE73216}" type="slidenum">
              <a:rPr lang="en-US" smtClean="0"/>
              <a:t>‹#›</a:t>
            </a:fld>
            <a:endParaRPr lang="en-US"/>
          </a:p>
        </p:txBody>
      </p:sp>
    </p:spTree>
    <p:extLst>
      <p:ext uri="{BB962C8B-B14F-4D97-AF65-F5344CB8AC3E}">
        <p14:creationId xmlns:p14="http://schemas.microsoft.com/office/powerpoint/2010/main" val="9232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6B18EC-CF3C-D14C-81A2-FDD0E880F436}" type="datetimeFigureOut">
              <a:rPr lang="en-US" smtClean="0"/>
              <a:t>8/13/19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97D5A-F29F-9445-939A-B2BAEAE0DE56}" type="slidenum">
              <a:rPr lang="en-US" smtClean="0"/>
              <a:t>‹#›</a:t>
            </a:fld>
            <a:endParaRPr lang="en-US"/>
          </a:p>
        </p:txBody>
      </p:sp>
    </p:spTree>
    <p:extLst>
      <p:ext uri="{BB962C8B-B14F-4D97-AF65-F5344CB8AC3E}">
        <p14:creationId xmlns:p14="http://schemas.microsoft.com/office/powerpoint/2010/main" val="7911493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C01296-F18C-9D42-9C42-5EE2F6E7155A}" type="datetimeFigureOut">
              <a:rPr lang="en-US" smtClean="0"/>
              <a:t>8/13/19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59056-65B8-A54C-B9BB-77C33BE73216}" type="slidenum">
              <a:rPr lang="en-US" smtClean="0"/>
              <a:t>‹#›</a:t>
            </a:fld>
            <a:endParaRPr lang="en-US"/>
          </a:p>
        </p:txBody>
      </p:sp>
    </p:spTree>
    <p:extLst>
      <p:ext uri="{BB962C8B-B14F-4D97-AF65-F5344CB8AC3E}">
        <p14:creationId xmlns:p14="http://schemas.microsoft.com/office/powerpoint/2010/main" val="2862999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C01296-F18C-9D42-9C42-5EE2F6E7155A}" type="datetimeFigureOut">
              <a:rPr lang="en-US" smtClean="0"/>
              <a:t>8/13/19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59056-65B8-A54C-B9BB-77C33BE73216}" type="slidenum">
              <a:rPr lang="en-US" smtClean="0"/>
              <a:t>‹#›</a:t>
            </a:fld>
            <a:endParaRPr lang="en-US"/>
          </a:p>
        </p:txBody>
      </p:sp>
    </p:spTree>
    <p:extLst>
      <p:ext uri="{BB962C8B-B14F-4D97-AF65-F5344CB8AC3E}">
        <p14:creationId xmlns:p14="http://schemas.microsoft.com/office/powerpoint/2010/main" val="1860234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01296-F18C-9D42-9C42-5EE2F6E7155A}" type="datetimeFigureOut">
              <a:rPr lang="en-US" smtClean="0"/>
              <a:t>8/13/19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59056-65B8-A54C-B9BB-77C33BE73216}" type="slidenum">
              <a:rPr lang="en-US" smtClean="0"/>
              <a:t>‹#›</a:t>
            </a:fld>
            <a:endParaRPr lang="en-US"/>
          </a:p>
        </p:txBody>
      </p:sp>
    </p:spTree>
    <p:extLst>
      <p:ext uri="{BB962C8B-B14F-4D97-AF65-F5344CB8AC3E}">
        <p14:creationId xmlns:p14="http://schemas.microsoft.com/office/powerpoint/2010/main" val="4195893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01296-F18C-9D42-9C42-5EE2F6E7155A}" type="datetimeFigureOut">
              <a:rPr lang="en-US" smtClean="0"/>
              <a:t>8/13/19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59056-65B8-A54C-B9BB-77C33BE73216}" type="slidenum">
              <a:rPr lang="en-US" smtClean="0"/>
              <a:t>‹#›</a:t>
            </a:fld>
            <a:endParaRPr lang="en-US"/>
          </a:p>
        </p:txBody>
      </p:sp>
    </p:spTree>
    <p:extLst>
      <p:ext uri="{BB962C8B-B14F-4D97-AF65-F5344CB8AC3E}">
        <p14:creationId xmlns:p14="http://schemas.microsoft.com/office/powerpoint/2010/main" val="171198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6B18EC-CF3C-D14C-81A2-FDD0E880F436}" type="datetimeFigureOut">
              <a:rPr lang="en-US" smtClean="0"/>
              <a:t>8/13/19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97D5A-F29F-9445-939A-B2BAEAE0DE56}" type="slidenum">
              <a:rPr lang="en-US" smtClean="0"/>
              <a:t>‹#›</a:t>
            </a:fld>
            <a:endParaRPr lang="en-US"/>
          </a:p>
        </p:txBody>
      </p:sp>
    </p:spTree>
    <p:extLst>
      <p:ext uri="{BB962C8B-B14F-4D97-AF65-F5344CB8AC3E}">
        <p14:creationId xmlns:p14="http://schemas.microsoft.com/office/powerpoint/2010/main" val="295888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6B18EC-CF3C-D14C-81A2-FDD0E880F436}" type="datetimeFigureOut">
              <a:rPr lang="en-US" smtClean="0"/>
              <a:t>8/13/19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97D5A-F29F-9445-939A-B2BAEAE0DE56}" type="slidenum">
              <a:rPr lang="en-US" smtClean="0"/>
              <a:t>‹#›</a:t>
            </a:fld>
            <a:endParaRPr lang="en-US"/>
          </a:p>
        </p:txBody>
      </p:sp>
    </p:spTree>
    <p:extLst>
      <p:ext uri="{BB962C8B-B14F-4D97-AF65-F5344CB8AC3E}">
        <p14:creationId xmlns:p14="http://schemas.microsoft.com/office/powerpoint/2010/main" val="108390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6B18EC-CF3C-D14C-81A2-FDD0E880F436}" type="datetimeFigureOut">
              <a:rPr lang="en-US" smtClean="0"/>
              <a:t>8/13/19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B97D5A-F29F-9445-939A-B2BAEAE0DE56}" type="slidenum">
              <a:rPr lang="en-US" smtClean="0"/>
              <a:t>‹#›</a:t>
            </a:fld>
            <a:endParaRPr lang="en-US"/>
          </a:p>
        </p:txBody>
      </p:sp>
    </p:spTree>
    <p:extLst>
      <p:ext uri="{BB962C8B-B14F-4D97-AF65-F5344CB8AC3E}">
        <p14:creationId xmlns:p14="http://schemas.microsoft.com/office/powerpoint/2010/main" val="3983997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6B18EC-CF3C-D14C-81A2-FDD0E880F436}" type="datetimeFigureOut">
              <a:rPr lang="en-US" smtClean="0"/>
              <a:t>8/13/19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B97D5A-F29F-9445-939A-B2BAEAE0DE56}" type="slidenum">
              <a:rPr lang="en-US" smtClean="0"/>
              <a:t>‹#›</a:t>
            </a:fld>
            <a:endParaRPr lang="en-US"/>
          </a:p>
        </p:txBody>
      </p:sp>
    </p:spTree>
    <p:extLst>
      <p:ext uri="{BB962C8B-B14F-4D97-AF65-F5344CB8AC3E}">
        <p14:creationId xmlns:p14="http://schemas.microsoft.com/office/powerpoint/2010/main" val="1561736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B18EC-CF3C-D14C-81A2-FDD0E880F436}" type="datetimeFigureOut">
              <a:rPr lang="en-US" smtClean="0"/>
              <a:t>8/13/19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B97D5A-F29F-9445-939A-B2BAEAE0DE56}" type="slidenum">
              <a:rPr lang="en-US" smtClean="0"/>
              <a:t>‹#›</a:t>
            </a:fld>
            <a:endParaRPr lang="en-US"/>
          </a:p>
        </p:txBody>
      </p:sp>
    </p:spTree>
    <p:extLst>
      <p:ext uri="{BB962C8B-B14F-4D97-AF65-F5344CB8AC3E}">
        <p14:creationId xmlns:p14="http://schemas.microsoft.com/office/powerpoint/2010/main" val="580757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6B18EC-CF3C-D14C-81A2-FDD0E880F436}" type="datetimeFigureOut">
              <a:rPr lang="en-US" smtClean="0"/>
              <a:t>8/13/19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97D5A-F29F-9445-939A-B2BAEAE0DE56}" type="slidenum">
              <a:rPr lang="en-US" smtClean="0"/>
              <a:t>‹#›</a:t>
            </a:fld>
            <a:endParaRPr lang="en-US"/>
          </a:p>
        </p:txBody>
      </p:sp>
    </p:spTree>
    <p:extLst>
      <p:ext uri="{BB962C8B-B14F-4D97-AF65-F5344CB8AC3E}">
        <p14:creationId xmlns:p14="http://schemas.microsoft.com/office/powerpoint/2010/main" val="237365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6B18EC-CF3C-D14C-81A2-FDD0E880F436}" type="datetimeFigureOut">
              <a:rPr lang="en-US" smtClean="0"/>
              <a:t>8/13/19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97D5A-F29F-9445-939A-B2BAEAE0DE56}" type="slidenum">
              <a:rPr lang="en-US" smtClean="0"/>
              <a:t>‹#›</a:t>
            </a:fld>
            <a:endParaRPr lang="en-US"/>
          </a:p>
        </p:txBody>
      </p:sp>
    </p:spTree>
    <p:extLst>
      <p:ext uri="{BB962C8B-B14F-4D97-AF65-F5344CB8AC3E}">
        <p14:creationId xmlns:p14="http://schemas.microsoft.com/office/powerpoint/2010/main" val="6581269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a:off x="0" y="0"/>
            <a:ext cx="9144000" cy="6858000"/>
            <a:chOff x="0" y="0"/>
            <a:chExt cx="9144000" cy="6858000"/>
          </a:xfrm>
        </p:grpSpPr>
        <p:pic>
          <p:nvPicPr>
            <p:cNvPr id="8" name="Picture 7" descr="stripped background.jpg"/>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bwMode="auto">
            <a:xfrm>
              <a:off x="0" y="0"/>
              <a:ext cx="9144000" cy="6858000"/>
            </a:xfrm>
            <a:prstGeom prst="rect">
              <a:avLst/>
            </a:prstGeom>
            <a:noFill/>
            <a:ln w="9525">
              <a:noFill/>
              <a:miter lim="800000"/>
              <a:headEnd/>
              <a:tailEnd/>
            </a:ln>
          </p:spPr>
        </p:pic>
        <p:sp>
          <p:nvSpPr>
            <p:cNvPr id="9" name="Rectangle 8"/>
            <p:cNvSpPr/>
            <p:nvPr userDrawn="1"/>
          </p:nvSpPr>
          <p:spPr>
            <a:xfrm>
              <a:off x="0" y="289719"/>
              <a:ext cx="9144000" cy="627856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B18EC-CF3C-D14C-81A2-FDD0E880F436}" type="datetimeFigureOut">
              <a:rPr lang="en-US" smtClean="0"/>
              <a:t>8/13/19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97D5A-F29F-9445-939A-B2BAEAE0DE56}" type="slidenum">
              <a:rPr lang="en-US" smtClean="0"/>
              <a:t>‹#›</a:t>
            </a:fld>
            <a:endParaRPr lang="en-US"/>
          </a:p>
        </p:txBody>
      </p:sp>
    </p:spTree>
    <p:extLst>
      <p:ext uri="{BB962C8B-B14F-4D97-AF65-F5344CB8AC3E}">
        <p14:creationId xmlns:p14="http://schemas.microsoft.com/office/powerpoint/2010/main" val="3833518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457200" rtl="0" eaLnBrk="1" latinLnBrk="0" hangingPunct="1">
        <a:spcBef>
          <a:spcPct val="0"/>
        </a:spcBef>
        <a:buNone/>
        <a:defRPr sz="4400" b="1" kern="1200">
          <a:solidFill>
            <a:schemeClr val="tx1">
              <a:lumMod val="65000"/>
              <a:lumOff val="35000"/>
            </a:schemeClr>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rgbClr val="595959"/>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rgbClr val="595959"/>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rgbClr val="595959"/>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rgbClr val="595959"/>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rgbClr val="595959"/>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Group 12"/>
          <p:cNvGrpSpPr/>
          <p:nvPr userDrawn="1"/>
        </p:nvGrpSpPr>
        <p:grpSpPr>
          <a:xfrm>
            <a:off x="0" y="0"/>
            <a:ext cx="9144000" cy="6858000"/>
            <a:chOff x="0" y="0"/>
            <a:chExt cx="9144000" cy="6858000"/>
          </a:xfrm>
        </p:grpSpPr>
        <p:pic>
          <p:nvPicPr>
            <p:cNvPr id="14" name="Picture 13" descr="stripped background.jpg"/>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bwMode="auto">
            <a:xfrm>
              <a:off x="0" y="0"/>
              <a:ext cx="9144000" cy="6858000"/>
            </a:xfrm>
            <a:prstGeom prst="rect">
              <a:avLst/>
            </a:prstGeom>
            <a:noFill/>
            <a:ln w="9525">
              <a:noFill/>
              <a:miter lim="800000"/>
              <a:headEnd/>
              <a:tailEnd/>
            </a:ln>
          </p:spPr>
        </p:pic>
        <p:sp>
          <p:nvSpPr>
            <p:cNvPr id="15" name="Rectangle 14"/>
            <p:cNvSpPr/>
            <p:nvPr userDrawn="1"/>
          </p:nvSpPr>
          <p:spPr>
            <a:xfrm>
              <a:off x="0" y="289719"/>
              <a:ext cx="9144000" cy="627856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 name="Picture 11" descr="white background with logo on bottom.jpg"/>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 y="5124782"/>
            <a:ext cx="9143999" cy="1733218"/>
          </a:xfrm>
          <a:prstGeom prst="rect">
            <a:avLst/>
          </a:prstGeom>
          <a:noFill/>
          <a:ln w="9525">
            <a:noFill/>
            <a:miter lim="800000"/>
            <a:headEnd/>
            <a:tailEnd/>
          </a:ln>
        </p:spPr>
      </p:pic>
      <p:sp>
        <p:nvSpPr>
          <p:cNvPr id="2" name="Title Placeholder 1"/>
          <p:cNvSpPr>
            <a:spLocks noGrp="1"/>
          </p:cNvSpPr>
          <p:nvPr userDrawn="1">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01296-F18C-9D42-9C42-5EE2F6E7155A}" type="datetimeFigureOut">
              <a:rPr lang="en-US" smtClean="0"/>
              <a:t>8/13/19</a:t>
            </a:fld>
            <a:endParaRPr lang="en-US"/>
          </a:p>
        </p:txBody>
      </p:sp>
      <p:sp>
        <p:nvSpPr>
          <p:cNvPr id="5" name="Footer Placeholder 4"/>
          <p:cNvSpPr>
            <a:spLocks noGrp="1"/>
          </p:cNvSpPr>
          <p:nvPr userDrawn="1">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userDrawn="1">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59056-65B8-A54C-B9BB-77C33BE73216}" type="slidenum">
              <a:rPr lang="en-US" smtClean="0"/>
              <a:t>‹#›</a:t>
            </a:fld>
            <a:endParaRPr lang="en-US"/>
          </a:p>
        </p:txBody>
      </p:sp>
    </p:spTree>
    <p:extLst>
      <p:ext uri="{BB962C8B-B14F-4D97-AF65-F5344CB8AC3E}">
        <p14:creationId xmlns:p14="http://schemas.microsoft.com/office/powerpoint/2010/main" val="1935706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rgbClr val="595959"/>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rgbClr val="595959"/>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rgbClr val="595959"/>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rgbClr val="595959"/>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rgbClr val="595959"/>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rgbClr val="595959"/>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improvingliteracy.org/brief/module/supporting-your-child%E2%80%99s-literacy-development-home-tutoria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improvingliteracy.org/" TargetMode="Externa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hyperlink" Target="https://improvingliteracy.org/brief/module/supporting-your-child%E2%80%99s-literacy-development-home-tutorial" TargetMode="External"/><Relationship Id="rId4" Type="http://schemas.openxmlformats.org/officeDocument/2006/relationships/image" Target="../media/image25.emf"/><Relationship Id="rId5" Type="http://schemas.openxmlformats.org/officeDocument/2006/relationships/image" Target="../media/image26.emf"/><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screencast.com/t/DT3FnEhPcW6g" TargetMode="External"/><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 Id="rId3"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5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323" y="307804"/>
            <a:ext cx="7823354" cy="2418810"/>
          </a:xfrm>
        </p:spPr>
        <p:txBody>
          <a:bodyPr>
            <a:noAutofit/>
          </a:bodyPr>
          <a:lstStyle/>
          <a:p>
            <a:r>
              <a:rPr lang="en-US" sz="3500" b="1" dirty="0">
                <a:solidFill>
                  <a:schemeClr val="tx1">
                    <a:lumMod val="65000"/>
                    <a:lumOff val="35000"/>
                  </a:schemeClr>
                </a:solidFill>
              </a:rPr>
              <a:t>Learning without Limits!</a:t>
            </a:r>
            <a:br>
              <a:rPr lang="en-US" sz="3500" b="1" dirty="0">
                <a:solidFill>
                  <a:schemeClr val="tx1">
                    <a:lumMod val="65000"/>
                    <a:lumOff val="35000"/>
                  </a:schemeClr>
                </a:solidFill>
              </a:rPr>
            </a:br>
            <a:r>
              <a:rPr lang="en-US" sz="3500" b="1" dirty="0">
                <a:solidFill>
                  <a:schemeClr val="tx1">
                    <a:lumMod val="65000"/>
                    <a:lumOff val="35000"/>
                  </a:schemeClr>
                </a:solidFill>
              </a:rPr>
              <a:t>Family Workshop</a:t>
            </a:r>
            <a:r>
              <a:rPr lang="en-US" sz="3500" b="1" dirty="0">
                <a:solidFill>
                  <a:srgbClr val="B50057"/>
                </a:solidFill>
              </a:rPr>
              <a:t/>
            </a:r>
            <a:br>
              <a:rPr lang="en-US" sz="3500" b="1" dirty="0">
                <a:solidFill>
                  <a:srgbClr val="B50057"/>
                </a:solidFill>
              </a:rPr>
            </a:br>
            <a:r>
              <a:rPr lang="es-ES_tradnl" sz="3500" b="1" i="1" dirty="0">
                <a:solidFill>
                  <a:schemeClr val="accent1">
                    <a:lumMod val="75000"/>
                  </a:schemeClr>
                </a:solidFill>
              </a:rPr>
              <a:t>¡Aprendiendo sin límites!</a:t>
            </a:r>
            <a:br>
              <a:rPr lang="es-ES_tradnl" sz="3500" b="1" i="1" dirty="0">
                <a:solidFill>
                  <a:schemeClr val="accent1">
                    <a:lumMod val="75000"/>
                  </a:schemeClr>
                </a:solidFill>
              </a:rPr>
            </a:br>
            <a:r>
              <a:rPr lang="es-ES_tradnl" sz="3500" b="1" i="1" dirty="0">
                <a:solidFill>
                  <a:schemeClr val="accent1">
                    <a:lumMod val="75000"/>
                  </a:schemeClr>
                </a:solidFill>
              </a:rPr>
              <a:t>Taller para padres</a:t>
            </a:r>
            <a:endParaRPr lang="en-US" sz="3500" b="1" i="1" dirty="0">
              <a:solidFill>
                <a:schemeClr val="accent1">
                  <a:lumMod val="75000"/>
                </a:schemeClr>
              </a:solidFill>
            </a:endParaRPr>
          </a:p>
        </p:txBody>
      </p:sp>
      <p:pic>
        <p:nvPicPr>
          <p:cNvPr id="3" name="Picture 2" descr="MotherDaugh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487" y="2726614"/>
            <a:ext cx="2715025" cy="3104598"/>
          </a:xfrm>
          <a:prstGeom prst="rect">
            <a:avLst/>
          </a:prstGeom>
        </p:spPr>
      </p:pic>
    </p:spTree>
    <p:extLst>
      <p:ext uri="{BB962C8B-B14F-4D97-AF65-F5344CB8AC3E}">
        <p14:creationId xmlns:p14="http://schemas.microsoft.com/office/powerpoint/2010/main" val="3929300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minute-break-clipart-1.jpg">
            <a:extLst>
              <a:ext uri="{FF2B5EF4-FFF2-40B4-BE49-F238E27FC236}">
                <a16:creationId xmlns:a16="http://schemas.microsoft.com/office/drawing/2014/main" xmlns="" id="{B032E808-F902-4F43-AB7D-6FE323641E59}"/>
              </a:ext>
            </a:extLst>
          </p:cNvPr>
          <p:cNvPicPr>
            <a:picLocks noChangeAspect="1"/>
          </p:cNvPicPr>
          <p:nvPr/>
        </p:nvPicPr>
        <p:blipFill rotWithShape="1">
          <a:blip r:embed="rId2">
            <a:extLst>
              <a:ext uri="{28A0092B-C50C-407E-A947-70E740481C1C}">
                <a14:useLocalDpi xmlns:a14="http://schemas.microsoft.com/office/drawing/2010/main" val="0"/>
              </a:ext>
            </a:extLst>
          </a:blip>
          <a:srcRect l="17645" t="3324" r="11496" b="4937"/>
          <a:stretch/>
        </p:blipFill>
        <p:spPr>
          <a:xfrm>
            <a:off x="213753" y="1904106"/>
            <a:ext cx="2808122" cy="2726679"/>
          </a:xfrm>
          <a:prstGeom prst="rect">
            <a:avLst/>
          </a:prstGeom>
        </p:spPr>
      </p:pic>
      <p:sp>
        <p:nvSpPr>
          <p:cNvPr id="2" name="Title 1">
            <a:extLst>
              <a:ext uri="{FF2B5EF4-FFF2-40B4-BE49-F238E27FC236}">
                <a16:creationId xmlns:a16="http://schemas.microsoft.com/office/drawing/2014/main" xmlns="" id="{43BA090A-E51C-4156-B070-3B98DB2C0EE7}"/>
              </a:ext>
            </a:extLst>
          </p:cNvPr>
          <p:cNvSpPr>
            <a:spLocks noGrp="1"/>
          </p:cNvSpPr>
          <p:nvPr>
            <p:ph type="title"/>
          </p:nvPr>
        </p:nvSpPr>
        <p:spPr>
          <a:xfrm>
            <a:off x="-1" y="0"/>
            <a:ext cx="9143998" cy="969687"/>
          </a:xfrm>
          <a:solidFill>
            <a:schemeClr val="bg1"/>
          </a:solidFill>
        </p:spPr>
        <p:txBody>
          <a:bodyPr>
            <a:noAutofit/>
          </a:bodyPr>
          <a:lstStyle/>
          <a:p>
            <a:r>
              <a:rPr lang="es-ES_tradnl" sz="3200" dirty="0"/>
              <a:t>Set a </a:t>
            </a:r>
            <a:r>
              <a:rPr lang="es-ES_tradnl" sz="3200" dirty="0" err="1"/>
              <a:t>Routine</a:t>
            </a:r>
            <a:r>
              <a:rPr lang="es-ES_tradnl" sz="3200" dirty="0"/>
              <a:t> </a:t>
            </a:r>
            <a:r>
              <a:rPr lang="es-ES_tradnl" sz="3200" dirty="0" err="1"/>
              <a:t>for</a:t>
            </a:r>
            <a:r>
              <a:rPr lang="es-ES_tradnl" sz="3200" dirty="0"/>
              <a:t> </a:t>
            </a:r>
            <a:r>
              <a:rPr lang="es-ES_tradnl" sz="3200" dirty="0" err="1"/>
              <a:t>Daily</a:t>
            </a:r>
            <a:r>
              <a:rPr lang="es-ES_tradnl" sz="3200" dirty="0"/>
              <a:t> Use</a:t>
            </a:r>
            <a:br>
              <a:rPr lang="es-ES_tradnl" sz="3200" dirty="0"/>
            </a:br>
            <a:r>
              <a:rPr lang="es-ES_tradnl" sz="3200" i="1" dirty="0">
                <a:solidFill>
                  <a:schemeClr val="accent1">
                    <a:lumMod val="75000"/>
                  </a:schemeClr>
                </a:solidFill>
              </a:rPr>
              <a:t>Mantenga una rutina para el uso diario</a:t>
            </a:r>
          </a:p>
        </p:txBody>
      </p:sp>
      <p:sp>
        <p:nvSpPr>
          <p:cNvPr id="4" name="TextBox 3">
            <a:extLst>
              <a:ext uri="{FF2B5EF4-FFF2-40B4-BE49-F238E27FC236}">
                <a16:creationId xmlns:a16="http://schemas.microsoft.com/office/drawing/2014/main" xmlns="" id="{564EDD7E-6987-4C70-B252-9BCBC239716B}"/>
              </a:ext>
            </a:extLst>
          </p:cNvPr>
          <p:cNvSpPr txBox="1"/>
          <p:nvPr/>
        </p:nvSpPr>
        <p:spPr>
          <a:xfrm>
            <a:off x="1" y="5534561"/>
            <a:ext cx="9143999" cy="1323439"/>
          </a:xfrm>
          <a:prstGeom prst="rect">
            <a:avLst/>
          </a:prstGeom>
          <a:solidFill>
            <a:schemeClr val="accent6"/>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4000" b="1" dirty="0">
                <a:solidFill>
                  <a:schemeClr val="bg1"/>
                </a:solidFill>
                <a:latin typeface="Century Gothic"/>
                <a:cs typeface="Century Gothic"/>
              </a:rPr>
              <a:t>15</a:t>
            </a:r>
            <a:r>
              <a:rPr lang="en-US" sz="4000" dirty="0">
                <a:solidFill>
                  <a:schemeClr val="bg1"/>
                </a:solidFill>
                <a:latin typeface="Century Gothic"/>
                <a:cs typeface="Century Gothic"/>
              </a:rPr>
              <a:t> mins </a:t>
            </a:r>
            <a:r>
              <a:rPr lang="en-US" sz="4000" b="1" dirty="0">
                <a:solidFill>
                  <a:schemeClr val="bg1"/>
                </a:solidFill>
                <a:latin typeface="Century Gothic"/>
                <a:cs typeface="Century Gothic"/>
              </a:rPr>
              <a:t>5</a:t>
            </a:r>
            <a:r>
              <a:rPr lang="en-US" sz="4000" dirty="0">
                <a:solidFill>
                  <a:schemeClr val="bg1"/>
                </a:solidFill>
                <a:latin typeface="Century Gothic"/>
                <a:cs typeface="Century Gothic"/>
              </a:rPr>
              <a:t> days a week</a:t>
            </a:r>
          </a:p>
          <a:p>
            <a:pPr algn="ctr"/>
            <a:r>
              <a:rPr lang="en-US" sz="4000" b="1" dirty="0">
                <a:solidFill>
                  <a:schemeClr val="bg1"/>
                </a:solidFill>
                <a:latin typeface="Century Gothic"/>
                <a:cs typeface="Century Gothic"/>
              </a:rPr>
              <a:t>5</a:t>
            </a:r>
            <a:r>
              <a:rPr lang="en-US" sz="4000" dirty="0">
                <a:solidFill>
                  <a:schemeClr val="bg1"/>
                </a:solidFill>
                <a:latin typeface="Century Gothic"/>
                <a:cs typeface="Century Gothic"/>
              </a:rPr>
              <a:t> </a:t>
            </a:r>
            <a:r>
              <a:rPr lang="en-US" sz="4000" dirty="0" err="1">
                <a:solidFill>
                  <a:schemeClr val="bg1"/>
                </a:solidFill>
                <a:latin typeface="Century Gothic"/>
                <a:cs typeface="Century Gothic"/>
              </a:rPr>
              <a:t>días</a:t>
            </a:r>
            <a:r>
              <a:rPr lang="en-US" sz="4000" dirty="0">
                <a:solidFill>
                  <a:schemeClr val="bg1"/>
                </a:solidFill>
                <a:latin typeface="Century Gothic"/>
                <a:cs typeface="Century Gothic"/>
              </a:rPr>
              <a:t> a la </a:t>
            </a:r>
            <a:r>
              <a:rPr lang="en-US" sz="4000" dirty="0" err="1">
                <a:solidFill>
                  <a:schemeClr val="bg1"/>
                </a:solidFill>
                <a:latin typeface="Century Gothic"/>
                <a:cs typeface="Century Gothic"/>
              </a:rPr>
              <a:t>semana</a:t>
            </a:r>
            <a:r>
              <a:rPr lang="en-US" sz="4000" dirty="0">
                <a:solidFill>
                  <a:schemeClr val="bg1"/>
                </a:solidFill>
                <a:latin typeface="Century Gothic"/>
                <a:cs typeface="Century Gothic"/>
              </a:rPr>
              <a:t> por </a:t>
            </a:r>
            <a:r>
              <a:rPr lang="en-US" sz="4000" b="1" dirty="0">
                <a:solidFill>
                  <a:schemeClr val="bg1"/>
                </a:solidFill>
                <a:latin typeface="Century Gothic"/>
                <a:cs typeface="Century Gothic"/>
              </a:rPr>
              <a:t>15 </a:t>
            </a:r>
            <a:r>
              <a:rPr lang="en-US" sz="4000" dirty="0" err="1">
                <a:solidFill>
                  <a:schemeClr val="bg1"/>
                </a:solidFill>
                <a:latin typeface="Century Gothic"/>
                <a:cs typeface="Century Gothic"/>
              </a:rPr>
              <a:t>minutos</a:t>
            </a:r>
            <a:endParaRPr lang="en-US" sz="4000" dirty="0">
              <a:solidFill>
                <a:schemeClr val="bg1"/>
              </a:solidFill>
              <a:latin typeface="Century Gothic"/>
              <a:cs typeface="Century Gothic"/>
            </a:endParaRPr>
          </a:p>
        </p:txBody>
      </p:sp>
      <p:sp>
        <p:nvSpPr>
          <p:cNvPr id="5" name="TextBox 4">
            <a:extLst>
              <a:ext uri="{FF2B5EF4-FFF2-40B4-BE49-F238E27FC236}">
                <a16:creationId xmlns:a16="http://schemas.microsoft.com/office/drawing/2014/main" xmlns="" id="{A36C444B-514B-442A-A7FB-176113CF24CA}"/>
              </a:ext>
            </a:extLst>
          </p:cNvPr>
          <p:cNvSpPr txBox="1"/>
          <p:nvPr/>
        </p:nvSpPr>
        <p:spPr>
          <a:xfrm>
            <a:off x="3021874" y="1134666"/>
            <a:ext cx="5756362" cy="1538883"/>
          </a:xfrm>
          <a:prstGeom prst="rect">
            <a:avLst/>
          </a:prstGeom>
          <a:noFill/>
        </p:spPr>
        <p:txBody>
          <a:bodyPr wrap="square" rtlCol="0">
            <a:spAutoFit/>
          </a:bodyPr>
          <a:lstStyle/>
          <a:p>
            <a:pPr marL="571500" indent="-571500">
              <a:spcAft>
                <a:spcPts val="600"/>
              </a:spcAft>
              <a:buFont typeface="Arial" panose="020B0604020202020204" pitchFamily="34" charset="0"/>
              <a:buChar char="•"/>
            </a:pPr>
            <a:r>
              <a:rPr lang="en-US" sz="2800" dirty="0">
                <a:solidFill>
                  <a:schemeClr val="tx1">
                    <a:lumMod val="65000"/>
                    <a:lumOff val="35000"/>
                  </a:schemeClr>
                </a:solidFill>
                <a:latin typeface="Century Gothic"/>
                <a:cs typeface="Century Gothic"/>
              </a:rPr>
              <a:t>15 mins 5 days a week</a:t>
            </a:r>
          </a:p>
          <a:p>
            <a:pPr marL="571500" indent="-571500">
              <a:spcAft>
                <a:spcPts val="600"/>
              </a:spcAft>
              <a:buFont typeface="Arial" panose="020B0604020202020204" pitchFamily="34" charset="0"/>
              <a:buChar char="•"/>
            </a:pPr>
            <a:r>
              <a:rPr lang="en-US" sz="2800" dirty="0">
                <a:solidFill>
                  <a:schemeClr val="tx1">
                    <a:lumMod val="65000"/>
                    <a:lumOff val="35000"/>
                  </a:schemeClr>
                </a:solidFill>
                <a:latin typeface="Century Gothic"/>
                <a:cs typeface="Century Gothic"/>
              </a:rPr>
              <a:t>Same time each day</a:t>
            </a:r>
          </a:p>
          <a:p>
            <a:pPr marL="571500" indent="-571500">
              <a:spcAft>
                <a:spcPts val="600"/>
              </a:spcAft>
              <a:buFont typeface="Arial" panose="020B0604020202020204" pitchFamily="34" charset="0"/>
              <a:buChar char="•"/>
            </a:pPr>
            <a:r>
              <a:rPr lang="en-US" sz="2800" dirty="0">
                <a:solidFill>
                  <a:schemeClr val="tx1">
                    <a:lumMod val="65000"/>
                    <a:lumOff val="35000"/>
                  </a:schemeClr>
                </a:solidFill>
                <a:latin typeface="Century Gothic"/>
                <a:cs typeface="Century Gothic"/>
              </a:rPr>
              <a:t>Short sessions best for growth</a:t>
            </a:r>
          </a:p>
        </p:txBody>
      </p:sp>
      <p:sp>
        <p:nvSpPr>
          <p:cNvPr id="6" name="TextBox 5">
            <a:extLst>
              <a:ext uri="{FF2B5EF4-FFF2-40B4-BE49-F238E27FC236}">
                <a16:creationId xmlns:a16="http://schemas.microsoft.com/office/drawing/2014/main" xmlns="" id="{537C8A9F-2945-40E5-A993-56AB4B0B5EF1}"/>
              </a:ext>
            </a:extLst>
          </p:cNvPr>
          <p:cNvSpPr txBox="1"/>
          <p:nvPr/>
        </p:nvSpPr>
        <p:spPr>
          <a:xfrm>
            <a:off x="3021874" y="2993563"/>
            <a:ext cx="6010157" cy="2400657"/>
          </a:xfrm>
          <a:prstGeom prst="rect">
            <a:avLst/>
          </a:prstGeom>
          <a:noFill/>
        </p:spPr>
        <p:txBody>
          <a:bodyPr wrap="square" rtlCol="0">
            <a:spAutoFit/>
          </a:bodyPr>
          <a:lstStyle/>
          <a:p>
            <a:pPr marL="571500" indent="-571500">
              <a:spcAft>
                <a:spcPts val="600"/>
              </a:spcAft>
              <a:buFont typeface="Arial" panose="020B0604020202020204" pitchFamily="34" charset="0"/>
              <a:buChar char="•"/>
            </a:pPr>
            <a:r>
              <a:rPr lang="es-ES_tradnl" sz="2800" dirty="0">
                <a:solidFill>
                  <a:schemeClr val="accent1">
                    <a:lumMod val="75000"/>
                  </a:schemeClr>
                </a:solidFill>
                <a:latin typeface="Century Gothic"/>
                <a:cs typeface="Century Gothic"/>
              </a:rPr>
              <a:t>5 días a la semana por 15 minutos</a:t>
            </a:r>
          </a:p>
          <a:p>
            <a:pPr marL="571500" indent="-571500">
              <a:spcAft>
                <a:spcPts val="600"/>
              </a:spcAft>
              <a:buFont typeface="Arial" panose="020B0604020202020204" pitchFamily="34" charset="0"/>
              <a:buChar char="•"/>
            </a:pPr>
            <a:r>
              <a:rPr lang="es-ES_tradnl" sz="2800" dirty="0">
                <a:solidFill>
                  <a:schemeClr val="accent1">
                    <a:lumMod val="75000"/>
                  </a:schemeClr>
                </a:solidFill>
                <a:latin typeface="Century Gothic"/>
                <a:cs typeface="Century Gothic"/>
              </a:rPr>
              <a:t>A la misma hora cada día</a:t>
            </a:r>
          </a:p>
          <a:p>
            <a:pPr marL="571500" indent="-571500">
              <a:spcAft>
                <a:spcPts val="600"/>
              </a:spcAft>
              <a:buFont typeface="Arial" panose="020B0604020202020204" pitchFamily="34" charset="0"/>
              <a:buChar char="•"/>
            </a:pPr>
            <a:r>
              <a:rPr lang="es-ES_tradnl" sz="2800" dirty="0">
                <a:solidFill>
                  <a:schemeClr val="accent1">
                    <a:lumMod val="75000"/>
                  </a:schemeClr>
                </a:solidFill>
                <a:latin typeface="Century Gothic"/>
                <a:cs typeface="Century Gothic"/>
              </a:rPr>
              <a:t>Las sesiones cortas son mejores para el desarrollo</a:t>
            </a:r>
          </a:p>
        </p:txBody>
      </p:sp>
      <p:cxnSp>
        <p:nvCxnSpPr>
          <p:cNvPr id="8" name="Straight Connector 7">
            <a:extLst>
              <a:ext uri="{FF2B5EF4-FFF2-40B4-BE49-F238E27FC236}">
                <a16:creationId xmlns:a16="http://schemas.microsoft.com/office/drawing/2014/main" xmlns="" id="{AE2B715D-EBFC-4EF9-B902-7AB45C6414FE}"/>
              </a:ext>
            </a:extLst>
          </p:cNvPr>
          <p:cNvCxnSpPr/>
          <p:nvPr/>
        </p:nvCxnSpPr>
        <p:spPr>
          <a:xfrm>
            <a:off x="11342" y="1036320"/>
            <a:ext cx="9132655" cy="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594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36"/>
            <a:ext cx="9144000" cy="1267579"/>
          </a:xfr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s-ES_tradnl" sz="3600" dirty="0" err="1">
                <a:solidFill>
                  <a:schemeClr val="bg1"/>
                </a:solidFill>
              </a:rPr>
              <a:t>Create</a:t>
            </a:r>
            <a:r>
              <a:rPr lang="es-ES_tradnl" sz="3600" dirty="0">
                <a:solidFill>
                  <a:schemeClr val="bg1"/>
                </a:solidFill>
              </a:rPr>
              <a:t> Positive </a:t>
            </a:r>
            <a:r>
              <a:rPr lang="es-ES_tradnl" sz="3600" dirty="0" err="1">
                <a:solidFill>
                  <a:schemeClr val="bg1"/>
                </a:solidFill>
              </a:rPr>
              <a:t>Practices</a:t>
            </a:r>
            <a:r>
              <a:rPr lang="es-ES_tradnl" sz="3600" dirty="0">
                <a:solidFill>
                  <a:schemeClr val="bg1"/>
                </a:solidFill>
              </a:rPr>
              <a:t/>
            </a:r>
            <a:br>
              <a:rPr lang="es-ES_tradnl" sz="3600" dirty="0">
                <a:solidFill>
                  <a:schemeClr val="bg1"/>
                </a:solidFill>
              </a:rPr>
            </a:br>
            <a:r>
              <a:rPr lang="es-ES_tradnl" sz="3600" i="1" dirty="0">
                <a:solidFill>
                  <a:schemeClr val="bg1"/>
                </a:solidFill>
              </a:rPr>
              <a:t>Fomente prácticas positivas</a:t>
            </a:r>
          </a:p>
        </p:txBody>
      </p:sp>
      <p:sp>
        <p:nvSpPr>
          <p:cNvPr id="16" name="Rectangle 15">
            <a:extLst>
              <a:ext uri="{FF2B5EF4-FFF2-40B4-BE49-F238E27FC236}">
                <a16:creationId xmlns:a16="http://schemas.microsoft.com/office/drawing/2014/main" xmlns="" id="{9405A17D-A9DE-490A-AFF8-D6B2DED4131A}"/>
              </a:ext>
            </a:extLst>
          </p:cNvPr>
          <p:cNvSpPr/>
          <p:nvPr/>
        </p:nvSpPr>
        <p:spPr>
          <a:xfrm>
            <a:off x="-7500" y="6519527"/>
            <a:ext cx="9151500" cy="369332"/>
          </a:xfrm>
          <a:prstGeom prst="rect">
            <a:avLst/>
          </a:prstGeom>
        </p:spPr>
        <p:txBody>
          <a:bodyPr wrap="square">
            <a:spAutoFit/>
          </a:bodyPr>
          <a:lstStyle/>
          <a:p>
            <a:pPr algn="ctr"/>
            <a:r>
              <a:rPr lang="en-US" b="1" dirty="0">
                <a:solidFill>
                  <a:schemeClr val="accent1">
                    <a:lumMod val="75000"/>
                  </a:schemeClr>
                </a:solidFill>
                <a:latin typeface="Century Gothic" panose="020B0502020202020204" pitchFamily="34" charset="0"/>
                <a:cs typeface="Century Gothic"/>
              </a:rPr>
              <a:t>Source: National Center on Improving Literacy </a:t>
            </a:r>
            <a:r>
              <a:rPr lang="en-US" dirty="0">
                <a:solidFill>
                  <a:schemeClr val="accent1">
                    <a:lumMod val="75000"/>
                  </a:schemeClr>
                </a:solidFill>
                <a:latin typeface="Century Gothic" panose="020B0502020202020204" pitchFamily="34" charset="0"/>
                <a:hlinkClick r:id="rId3">
                  <a:extLst>
                    <a:ext uri="{A12FA001-AC4F-418D-AE19-62706E023703}">
                      <ahyp:hlinkClr xmlns:ahyp="http://schemas.microsoft.com/office/drawing/2018/hyperlinkcolor" xmlns="" val="tx"/>
                    </a:ext>
                  </a:extLst>
                </a:hlinkClick>
              </a:rPr>
              <a:t>https://improvingliteracy.org</a:t>
            </a:r>
            <a:endParaRPr lang="en-US" b="1" dirty="0">
              <a:solidFill>
                <a:schemeClr val="accent1">
                  <a:lumMod val="75000"/>
                </a:schemeClr>
              </a:solidFill>
              <a:latin typeface="Century Gothic" panose="020B0502020202020204" pitchFamily="34" charset="0"/>
              <a:cs typeface="Century Gothic"/>
            </a:endParaRPr>
          </a:p>
        </p:txBody>
      </p:sp>
      <p:sp>
        <p:nvSpPr>
          <p:cNvPr id="3" name="Rectangle 2">
            <a:extLst>
              <a:ext uri="{FF2B5EF4-FFF2-40B4-BE49-F238E27FC236}">
                <a16:creationId xmlns:a16="http://schemas.microsoft.com/office/drawing/2014/main" xmlns="" id="{3F6345F9-71C0-4907-A2DA-71CE7E861AD2}"/>
              </a:ext>
            </a:extLst>
          </p:cNvPr>
          <p:cNvSpPr/>
          <p:nvPr/>
        </p:nvSpPr>
        <p:spPr>
          <a:xfrm>
            <a:off x="240089" y="1688046"/>
            <a:ext cx="4328161" cy="1515291"/>
          </a:xfrm>
          <a:prstGeom prst="rect">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Talk with child</a:t>
            </a:r>
          </a:p>
          <a:p>
            <a:pPr algn="ctr"/>
            <a:r>
              <a:rPr lang="en-US" sz="3200" i="1" dirty="0" err="1"/>
              <a:t>Hable</a:t>
            </a:r>
            <a:r>
              <a:rPr lang="en-US" sz="3200" i="1" dirty="0"/>
              <a:t> con los </a:t>
            </a:r>
            <a:r>
              <a:rPr lang="en-US" sz="3200" i="1" dirty="0" err="1"/>
              <a:t>niños</a:t>
            </a:r>
            <a:r>
              <a:rPr lang="en-US" sz="3200" dirty="0"/>
              <a:t> </a:t>
            </a:r>
          </a:p>
        </p:txBody>
      </p:sp>
      <p:sp>
        <p:nvSpPr>
          <p:cNvPr id="7" name="Rectangle 6">
            <a:extLst>
              <a:ext uri="{FF2B5EF4-FFF2-40B4-BE49-F238E27FC236}">
                <a16:creationId xmlns:a16="http://schemas.microsoft.com/office/drawing/2014/main" xmlns="" id="{A66A2C5B-133E-4A55-8AD9-01585B265836}"/>
              </a:ext>
            </a:extLst>
          </p:cNvPr>
          <p:cNvSpPr/>
          <p:nvPr/>
        </p:nvSpPr>
        <p:spPr>
          <a:xfrm>
            <a:off x="4609312" y="1679083"/>
            <a:ext cx="4328161" cy="1515291"/>
          </a:xfrm>
          <a:prstGeom prst="rect">
            <a:avLst/>
          </a:prstGeom>
          <a:solidFill>
            <a:srgbClr val="9BBB59"/>
          </a:solidFill>
          <a:ln>
            <a:solidFill>
              <a:srgbClr val="9BBB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Help with sounds and letters</a:t>
            </a:r>
          </a:p>
          <a:p>
            <a:pPr algn="ctr"/>
            <a:r>
              <a:rPr lang="en-US" sz="2800" i="1" dirty="0" err="1"/>
              <a:t>Ayúdelos</a:t>
            </a:r>
            <a:r>
              <a:rPr lang="en-US" sz="2800" i="1" dirty="0"/>
              <a:t> con los </a:t>
            </a:r>
            <a:r>
              <a:rPr lang="en-US" sz="2800" i="1" dirty="0" err="1"/>
              <a:t>sonidos</a:t>
            </a:r>
            <a:r>
              <a:rPr lang="en-US" sz="2800" i="1" dirty="0"/>
              <a:t> y las </a:t>
            </a:r>
            <a:r>
              <a:rPr lang="en-US" sz="2800" i="1" dirty="0" err="1"/>
              <a:t>sílabas</a:t>
            </a:r>
            <a:endParaRPr lang="en-US" sz="2800" i="1" dirty="0"/>
          </a:p>
        </p:txBody>
      </p:sp>
      <p:sp>
        <p:nvSpPr>
          <p:cNvPr id="8" name="Rectangle 7">
            <a:extLst>
              <a:ext uri="{FF2B5EF4-FFF2-40B4-BE49-F238E27FC236}">
                <a16:creationId xmlns:a16="http://schemas.microsoft.com/office/drawing/2014/main" xmlns="" id="{20CE893E-5DF7-4399-9551-AAD7FBDCE034}"/>
              </a:ext>
            </a:extLst>
          </p:cNvPr>
          <p:cNvSpPr/>
          <p:nvPr/>
        </p:nvSpPr>
        <p:spPr>
          <a:xfrm>
            <a:off x="240089" y="3287485"/>
            <a:ext cx="4328161" cy="1515291"/>
          </a:xfrm>
          <a:prstGeom prst="rect">
            <a:avLst/>
          </a:prstGeom>
          <a:solidFill>
            <a:schemeClr val="accent4">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Talk about books</a:t>
            </a:r>
          </a:p>
          <a:p>
            <a:pPr algn="ctr"/>
            <a:r>
              <a:rPr lang="en-US" sz="3200" i="1" dirty="0" err="1"/>
              <a:t>Hábleles</a:t>
            </a:r>
            <a:r>
              <a:rPr lang="en-US" sz="3200" i="1" dirty="0"/>
              <a:t> de los </a:t>
            </a:r>
            <a:r>
              <a:rPr lang="en-US" sz="3200" i="1" dirty="0" err="1"/>
              <a:t>libros</a:t>
            </a:r>
            <a:r>
              <a:rPr lang="en-US" sz="3200" dirty="0"/>
              <a:t> </a:t>
            </a:r>
          </a:p>
        </p:txBody>
      </p:sp>
      <p:sp>
        <p:nvSpPr>
          <p:cNvPr id="9" name="Rectangle 8">
            <a:extLst>
              <a:ext uri="{FF2B5EF4-FFF2-40B4-BE49-F238E27FC236}">
                <a16:creationId xmlns:a16="http://schemas.microsoft.com/office/drawing/2014/main" xmlns="" id="{DBD97259-5022-4336-8CBB-EBF294C5095C}"/>
              </a:ext>
            </a:extLst>
          </p:cNvPr>
          <p:cNvSpPr/>
          <p:nvPr/>
        </p:nvSpPr>
        <p:spPr>
          <a:xfrm>
            <a:off x="4609312" y="3287484"/>
            <a:ext cx="4328161" cy="1515291"/>
          </a:xfrm>
          <a:prstGeom prst="rect">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Read with child</a:t>
            </a:r>
          </a:p>
          <a:p>
            <a:pPr lvl="0" algn="ctr"/>
            <a:r>
              <a:rPr lang="en-US" sz="3200" i="1" dirty="0"/>
              <a:t>Lea con los </a:t>
            </a:r>
            <a:r>
              <a:rPr lang="en-US" sz="3200" i="1" dirty="0" err="1"/>
              <a:t>niños</a:t>
            </a:r>
            <a:endParaRPr lang="en-US" sz="3200" i="1" dirty="0"/>
          </a:p>
        </p:txBody>
      </p:sp>
      <p:sp>
        <p:nvSpPr>
          <p:cNvPr id="4" name="Rectangle 3">
            <a:extLst>
              <a:ext uri="{FF2B5EF4-FFF2-40B4-BE49-F238E27FC236}">
                <a16:creationId xmlns:a16="http://schemas.microsoft.com/office/drawing/2014/main" xmlns="" id="{C7581936-C9F8-4B90-8FBC-B595FF371A6F}"/>
              </a:ext>
            </a:extLst>
          </p:cNvPr>
          <p:cNvSpPr/>
          <p:nvPr/>
        </p:nvSpPr>
        <p:spPr>
          <a:xfrm>
            <a:off x="240088" y="4886923"/>
            <a:ext cx="8697385" cy="1419498"/>
          </a:xfrm>
          <a:prstGeom prst="rect">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3200" dirty="0"/>
              <a:t>Ask questions about what is read</a:t>
            </a:r>
          </a:p>
          <a:p>
            <a:pPr lvl="0" algn="ctr"/>
            <a:r>
              <a:rPr lang="en-US" sz="3200" i="1" dirty="0" err="1"/>
              <a:t>Haga</a:t>
            </a:r>
            <a:r>
              <a:rPr lang="en-US" sz="3200" i="1" dirty="0"/>
              <a:t> </a:t>
            </a:r>
            <a:r>
              <a:rPr lang="en-US" sz="3200" i="1" dirty="0" err="1"/>
              <a:t>preguntas</a:t>
            </a:r>
            <a:r>
              <a:rPr lang="en-US" sz="3200" i="1" dirty="0"/>
              <a:t> de lo que </a:t>
            </a:r>
            <a:r>
              <a:rPr lang="en-US" sz="3200" i="1" dirty="0" err="1"/>
              <a:t>han</a:t>
            </a:r>
            <a:r>
              <a:rPr lang="en-US" sz="3200" i="1" dirty="0"/>
              <a:t> </a:t>
            </a:r>
            <a:r>
              <a:rPr lang="en-US" sz="3200" i="1" dirty="0" err="1"/>
              <a:t>leído</a:t>
            </a:r>
            <a:endParaRPr lang="en-US" sz="3200" i="1" dirty="0"/>
          </a:p>
          <a:p>
            <a:pPr algn="ctr"/>
            <a:endParaRPr lang="en-US" dirty="0"/>
          </a:p>
        </p:txBody>
      </p:sp>
    </p:spTree>
    <p:extLst>
      <p:ext uri="{BB962C8B-B14F-4D97-AF65-F5344CB8AC3E}">
        <p14:creationId xmlns:p14="http://schemas.microsoft.com/office/powerpoint/2010/main" val="1511501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1282263"/>
          </a:xfr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en-US" sz="4000" dirty="0">
                <a:solidFill>
                  <a:schemeClr val="bg1"/>
                </a:solidFill>
              </a:rPr>
              <a:t>Asking Questions - CROWD</a:t>
            </a:r>
            <a:br>
              <a:rPr lang="en-US" sz="4000" dirty="0">
                <a:solidFill>
                  <a:schemeClr val="bg1"/>
                </a:solidFill>
              </a:rPr>
            </a:br>
            <a:r>
              <a:rPr lang="en-US" sz="4000" i="1" dirty="0" err="1">
                <a:solidFill>
                  <a:schemeClr val="bg1"/>
                </a:solidFill>
              </a:rPr>
              <a:t>Hacer</a:t>
            </a:r>
            <a:r>
              <a:rPr lang="en-US" sz="4000" i="1" dirty="0">
                <a:solidFill>
                  <a:schemeClr val="bg1"/>
                </a:solidFill>
              </a:rPr>
              <a:t> </a:t>
            </a:r>
            <a:r>
              <a:rPr lang="en-US" sz="4000" i="1" dirty="0" err="1">
                <a:solidFill>
                  <a:schemeClr val="bg1"/>
                </a:solidFill>
              </a:rPr>
              <a:t>preguntas</a:t>
            </a:r>
            <a:endParaRPr lang="en-US" sz="4000" b="1" i="1" dirty="0">
              <a:solidFill>
                <a:schemeClr val="bg1"/>
              </a:solidFill>
            </a:endParaRPr>
          </a:p>
        </p:txBody>
      </p:sp>
      <p:sp>
        <p:nvSpPr>
          <p:cNvPr id="22" name="Rectangle 21">
            <a:extLst>
              <a:ext uri="{FF2B5EF4-FFF2-40B4-BE49-F238E27FC236}">
                <a16:creationId xmlns:a16="http://schemas.microsoft.com/office/drawing/2014/main" xmlns="" id="{0A8FECC7-5D8B-4088-B094-EE1B9BB8772A}"/>
              </a:ext>
            </a:extLst>
          </p:cNvPr>
          <p:cNvSpPr/>
          <p:nvPr/>
        </p:nvSpPr>
        <p:spPr>
          <a:xfrm>
            <a:off x="0" y="6518883"/>
            <a:ext cx="9144000" cy="369332"/>
          </a:xfrm>
          <a:prstGeom prst="rect">
            <a:avLst/>
          </a:prstGeom>
          <a:effectLst>
            <a:glow rad="139700">
              <a:schemeClr val="accent3">
                <a:satMod val="175000"/>
                <a:alpha val="40000"/>
              </a:schemeClr>
            </a:glow>
          </a:effectLst>
        </p:spPr>
        <p:txBody>
          <a:bodyPr wrap="square">
            <a:spAutoFit/>
          </a:bodyPr>
          <a:lstStyle/>
          <a:p>
            <a:pPr algn="ctr"/>
            <a:r>
              <a:rPr lang="en-US" b="1" dirty="0">
                <a:solidFill>
                  <a:schemeClr val="accent1">
                    <a:lumMod val="75000"/>
                  </a:schemeClr>
                </a:solidFill>
                <a:latin typeface="Century Gothic" panose="020B0502020202020204" pitchFamily="34" charset="0"/>
                <a:cs typeface="Century Gothic"/>
              </a:rPr>
              <a:t>Source: National Center on Improving Literacy </a:t>
            </a:r>
            <a:r>
              <a:rPr lang="en-US" dirty="0">
                <a:solidFill>
                  <a:schemeClr val="accent1">
                    <a:lumMod val="75000"/>
                  </a:schemeClr>
                </a:solidFill>
                <a:latin typeface="Century Gothic" panose="020B0502020202020204" pitchFamily="34" charset="0"/>
                <a:hlinkClick r:id="rId3">
                  <a:extLst>
                    <a:ext uri="{A12FA001-AC4F-418D-AE19-62706E023703}">
                      <ahyp:hlinkClr xmlns:ahyp="http://schemas.microsoft.com/office/drawing/2018/hyperlinkcolor" xmlns="" val="tx"/>
                    </a:ext>
                  </a:extLst>
                </a:hlinkClick>
              </a:rPr>
              <a:t>https://improvingliteracy.org/</a:t>
            </a:r>
            <a:endParaRPr lang="en-US" b="1" dirty="0">
              <a:solidFill>
                <a:schemeClr val="accent1">
                  <a:lumMod val="75000"/>
                </a:schemeClr>
              </a:solidFill>
              <a:latin typeface="Century Gothic" panose="020B0502020202020204" pitchFamily="34" charset="0"/>
              <a:cs typeface="Century Gothic"/>
            </a:endParaRPr>
          </a:p>
        </p:txBody>
      </p:sp>
      <p:graphicFrame>
        <p:nvGraphicFramePr>
          <p:cNvPr id="13" name="Diagram 12">
            <a:extLst>
              <a:ext uri="{FF2B5EF4-FFF2-40B4-BE49-F238E27FC236}">
                <a16:creationId xmlns:a16="http://schemas.microsoft.com/office/drawing/2014/main" xmlns="" id="{8050C18A-1197-47C2-9C82-18C2C2A72AD6}"/>
              </a:ext>
            </a:extLst>
          </p:cNvPr>
          <p:cNvGraphicFramePr/>
          <p:nvPr>
            <p:extLst>
              <p:ext uri="{D42A27DB-BD31-4B8C-83A1-F6EECF244321}">
                <p14:modId xmlns:p14="http://schemas.microsoft.com/office/powerpoint/2010/main" val="2575385656"/>
              </p:ext>
            </p:extLst>
          </p:nvPr>
        </p:nvGraphicFramePr>
        <p:xfrm>
          <a:off x="86779" y="1566042"/>
          <a:ext cx="8970441" cy="4858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003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7011DA90-8A7C-4B22-AB94-2F0DADDB0774}"/>
              </a:ext>
            </a:extLst>
          </p:cNvPr>
          <p:cNvSpPr/>
          <p:nvPr/>
        </p:nvSpPr>
        <p:spPr>
          <a:xfrm>
            <a:off x="0" y="0"/>
            <a:ext cx="3001279" cy="685800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16732" y="633404"/>
            <a:ext cx="2811487" cy="1940396"/>
          </a:xfrm>
        </p:spPr>
        <p:txBody>
          <a:bodyPr vert="horz" lIns="91440" tIns="45720" rIns="91440" bIns="45720" rtlCol="0" anchor="ctr">
            <a:normAutofit/>
          </a:bodyPr>
          <a:lstStyle/>
          <a:p>
            <a:pPr algn="l" defTabSz="914400">
              <a:lnSpc>
                <a:spcPct val="90000"/>
              </a:lnSpc>
            </a:pPr>
            <a:r>
              <a:rPr lang="en-US" sz="3200" dirty="0">
                <a:solidFill>
                  <a:srgbClr val="FFFFFF"/>
                </a:solidFill>
              </a:rPr>
              <a:t>Support Your Child’s Literacy</a:t>
            </a:r>
            <a:endParaRPr lang="en-US" sz="3200" kern="1200" dirty="0">
              <a:solidFill>
                <a:srgbClr val="FFFFFF"/>
              </a:solidFill>
            </a:endParaRPr>
          </a:p>
        </p:txBody>
      </p:sp>
      <p:sp>
        <p:nvSpPr>
          <p:cNvPr id="2" name="TextBox 1"/>
          <p:cNvSpPr txBox="1"/>
          <p:nvPr/>
        </p:nvSpPr>
        <p:spPr>
          <a:xfrm>
            <a:off x="3326620" y="4649821"/>
            <a:ext cx="5136536" cy="865761"/>
          </a:xfrm>
          <a:prstGeom prst="rect">
            <a:avLst/>
          </a:prstGeom>
        </p:spPr>
        <p:txBody>
          <a:bodyPr vert="horz" lIns="91440" tIns="45720" rIns="91440" bIns="45720" rtlCol="0" anchor="ctr">
            <a:normAutofit/>
          </a:bodyPr>
          <a:lstStyle/>
          <a:p>
            <a:pPr defTabSz="914400">
              <a:lnSpc>
                <a:spcPct val="90000"/>
              </a:lnSpc>
              <a:spcAft>
                <a:spcPts val="600"/>
              </a:spcAft>
            </a:pPr>
            <a:endParaRPr lang="en-US" sz="1700" dirty="0"/>
          </a:p>
        </p:txBody>
      </p:sp>
      <p:sp>
        <p:nvSpPr>
          <p:cNvPr id="7" name="Rectangle 6">
            <a:extLst>
              <a:ext uri="{FF2B5EF4-FFF2-40B4-BE49-F238E27FC236}">
                <a16:creationId xmlns:a16="http://schemas.microsoft.com/office/drawing/2014/main" xmlns="" id="{FDB7DA18-3B7D-4EEF-9E0C-59984C4BFC6A}"/>
              </a:ext>
            </a:extLst>
          </p:cNvPr>
          <p:cNvSpPr/>
          <p:nvPr/>
        </p:nvSpPr>
        <p:spPr>
          <a:xfrm>
            <a:off x="3001279" y="6300838"/>
            <a:ext cx="6142721" cy="276999"/>
          </a:xfrm>
          <a:prstGeom prst="rect">
            <a:avLst/>
          </a:prstGeom>
          <a:effectLst>
            <a:glow rad="139700">
              <a:schemeClr val="accent3">
                <a:satMod val="175000"/>
                <a:alpha val="40000"/>
              </a:schemeClr>
            </a:glow>
          </a:effectLst>
        </p:spPr>
        <p:txBody>
          <a:bodyPr wrap="square">
            <a:spAutoFit/>
          </a:bodyPr>
          <a:lstStyle/>
          <a:p>
            <a:pPr algn="ctr"/>
            <a:r>
              <a:rPr lang="en-US" sz="1200" b="1" dirty="0">
                <a:solidFill>
                  <a:schemeClr val="accent1">
                    <a:lumMod val="75000"/>
                  </a:schemeClr>
                </a:solidFill>
                <a:latin typeface="Century Gothic" panose="020B0502020202020204" pitchFamily="34" charset="0"/>
                <a:cs typeface="Century Gothic"/>
              </a:rPr>
              <a:t>Source: National Center on Improving Literacy  </a:t>
            </a:r>
            <a:r>
              <a:rPr lang="en-US" sz="1200" dirty="0">
                <a:solidFill>
                  <a:schemeClr val="accent1">
                    <a:lumMod val="75000"/>
                  </a:schemeClr>
                </a:solidFill>
                <a:latin typeface="Century Gothic" panose="020B0502020202020204" pitchFamily="34" charset="0"/>
                <a:hlinkClick r:id="rId3">
                  <a:extLst>
                    <a:ext uri="{A12FA001-AC4F-418D-AE19-62706E023703}">
                      <ahyp:hlinkClr xmlns:ahyp="http://schemas.microsoft.com/office/drawing/2018/hyperlinkcolor" xmlns="" val="tx"/>
                    </a:ext>
                  </a:extLst>
                </a:hlinkClick>
              </a:rPr>
              <a:t>https://improvingliteracy.org/</a:t>
            </a:r>
            <a:endParaRPr lang="en-US" sz="1200" b="1" dirty="0">
              <a:solidFill>
                <a:schemeClr val="accent1">
                  <a:lumMod val="75000"/>
                </a:schemeClr>
              </a:solidFill>
              <a:latin typeface="Century Gothic" panose="020B0502020202020204" pitchFamily="34" charset="0"/>
              <a:cs typeface="Century Gothic"/>
            </a:endParaRPr>
          </a:p>
        </p:txBody>
      </p:sp>
      <p:sp>
        <p:nvSpPr>
          <p:cNvPr id="8" name="Oval Callout 7"/>
          <p:cNvSpPr/>
          <p:nvPr/>
        </p:nvSpPr>
        <p:spPr>
          <a:xfrm>
            <a:off x="3223466" y="535287"/>
            <a:ext cx="1348534" cy="813192"/>
          </a:xfrm>
          <a:prstGeom prst="wedgeEllipseCallout">
            <a:avLst/>
          </a:prstGeom>
          <a:solidFill>
            <a:srgbClr val="EDBC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p:cNvSpPr/>
          <p:nvPr/>
        </p:nvSpPr>
        <p:spPr>
          <a:xfrm>
            <a:off x="3335525" y="4920744"/>
            <a:ext cx="1084011" cy="1044788"/>
          </a:xfrm>
          <a:prstGeom prst="star5">
            <a:avLst/>
          </a:prstGeom>
          <a:solidFill>
            <a:srgbClr val="EDBC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a:stretch>
            <a:fillRect/>
          </a:stretch>
        </p:blipFill>
        <p:spPr>
          <a:xfrm>
            <a:off x="3168520" y="2069904"/>
            <a:ext cx="1409536" cy="813192"/>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5"/>
          <a:stretch>
            <a:fillRect/>
          </a:stretch>
        </p:blipFill>
        <p:spPr>
          <a:xfrm>
            <a:off x="3356997" y="3385632"/>
            <a:ext cx="1032582" cy="1032576"/>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xmlns="" id="{E090181E-4CDC-4DBA-AFA8-D7FC36D94F7C}"/>
              </a:ext>
            </a:extLst>
          </p:cNvPr>
          <p:cNvSpPr txBox="1"/>
          <p:nvPr/>
        </p:nvSpPr>
        <p:spPr>
          <a:xfrm>
            <a:off x="4951842" y="280163"/>
            <a:ext cx="3873287" cy="1323439"/>
          </a:xfrm>
          <a:prstGeom prst="rect">
            <a:avLst/>
          </a:prstGeom>
          <a:noFill/>
        </p:spPr>
        <p:txBody>
          <a:bodyPr wrap="square" rtlCol="0">
            <a:spAutoFit/>
          </a:bodyPr>
          <a:lstStyle/>
          <a:p>
            <a:r>
              <a:rPr lang="en-US" sz="4000" b="1" dirty="0">
                <a:solidFill>
                  <a:srgbClr val="B6911A"/>
                </a:solidFill>
                <a:latin typeface="Century Gothic"/>
                <a:cs typeface="Century Gothic"/>
              </a:rPr>
              <a:t>LISTEN </a:t>
            </a:r>
          </a:p>
          <a:p>
            <a:r>
              <a:rPr lang="en-US" sz="4000" b="1" i="1" dirty="0">
                <a:solidFill>
                  <a:srgbClr val="B6911A"/>
                </a:solidFill>
                <a:latin typeface="Century Gothic"/>
                <a:cs typeface="Century Gothic"/>
              </a:rPr>
              <a:t>ESCUCHE</a:t>
            </a:r>
            <a:endParaRPr lang="en-US" sz="4000" i="1" dirty="0">
              <a:solidFill>
                <a:schemeClr val="tx1">
                  <a:lumMod val="65000"/>
                  <a:lumOff val="35000"/>
                </a:schemeClr>
              </a:solidFill>
              <a:latin typeface="Century Gothic"/>
              <a:cs typeface="Century Gothic"/>
            </a:endParaRPr>
          </a:p>
        </p:txBody>
      </p:sp>
      <p:sp>
        <p:nvSpPr>
          <p:cNvPr id="13" name="TextBox 12">
            <a:extLst>
              <a:ext uri="{FF2B5EF4-FFF2-40B4-BE49-F238E27FC236}">
                <a16:creationId xmlns:a16="http://schemas.microsoft.com/office/drawing/2014/main" xmlns="" id="{D3140344-324F-4856-A691-B8842E3D9A79}"/>
              </a:ext>
            </a:extLst>
          </p:cNvPr>
          <p:cNvSpPr txBox="1"/>
          <p:nvPr/>
        </p:nvSpPr>
        <p:spPr>
          <a:xfrm>
            <a:off x="4951842" y="1896112"/>
            <a:ext cx="3756556" cy="1323439"/>
          </a:xfrm>
          <a:prstGeom prst="rect">
            <a:avLst/>
          </a:prstGeom>
          <a:noFill/>
        </p:spPr>
        <p:txBody>
          <a:bodyPr wrap="square" rtlCol="0">
            <a:spAutoFit/>
          </a:bodyPr>
          <a:lstStyle/>
          <a:p>
            <a:r>
              <a:rPr lang="en-US" sz="4000" b="1" dirty="0">
                <a:solidFill>
                  <a:srgbClr val="B6911A"/>
                </a:solidFill>
                <a:latin typeface="Century Gothic"/>
                <a:cs typeface="Century Gothic"/>
              </a:rPr>
              <a:t>LOOK </a:t>
            </a:r>
          </a:p>
          <a:p>
            <a:r>
              <a:rPr lang="en-US" sz="4000" b="1" i="1" dirty="0">
                <a:solidFill>
                  <a:srgbClr val="B6911A"/>
                </a:solidFill>
                <a:latin typeface="Century Gothic"/>
                <a:cs typeface="Century Gothic"/>
              </a:rPr>
              <a:t>MIRE</a:t>
            </a:r>
            <a:endParaRPr lang="en-US" sz="4000" i="1" dirty="0">
              <a:solidFill>
                <a:schemeClr val="tx1">
                  <a:lumMod val="65000"/>
                  <a:lumOff val="35000"/>
                </a:schemeClr>
              </a:solidFill>
              <a:latin typeface="Century Gothic"/>
              <a:cs typeface="Century Gothic"/>
            </a:endParaRPr>
          </a:p>
        </p:txBody>
      </p:sp>
      <p:sp>
        <p:nvSpPr>
          <p:cNvPr id="16" name="TextBox 15">
            <a:extLst>
              <a:ext uri="{FF2B5EF4-FFF2-40B4-BE49-F238E27FC236}">
                <a16:creationId xmlns:a16="http://schemas.microsoft.com/office/drawing/2014/main" xmlns="" id="{A85FA3CC-78E5-4CD8-BFD3-697F2169023D}"/>
              </a:ext>
            </a:extLst>
          </p:cNvPr>
          <p:cNvSpPr txBox="1"/>
          <p:nvPr/>
        </p:nvSpPr>
        <p:spPr>
          <a:xfrm>
            <a:off x="4950427" y="3236193"/>
            <a:ext cx="2903722" cy="1323439"/>
          </a:xfrm>
          <a:prstGeom prst="rect">
            <a:avLst/>
          </a:prstGeom>
          <a:noFill/>
        </p:spPr>
        <p:txBody>
          <a:bodyPr wrap="square" rtlCol="0">
            <a:spAutoFit/>
          </a:bodyPr>
          <a:lstStyle/>
          <a:p>
            <a:r>
              <a:rPr lang="en-US" sz="4000" b="1" dirty="0">
                <a:solidFill>
                  <a:srgbClr val="B6911A"/>
                </a:solidFill>
                <a:latin typeface="Century Gothic"/>
                <a:cs typeface="Century Gothic"/>
              </a:rPr>
              <a:t>HELP  </a:t>
            </a:r>
          </a:p>
          <a:p>
            <a:r>
              <a:rPr lang="en-US" sz="4000" b="1" i="1" dirty="0">
                <a:solidFill>
                  <a:srgbClr val="B6911A"/>
                </a:solidFill>
                <a:latin typeface="Century Gothic"/>
                <a:cs typeface="Century Gothic"/>
              </a:rPr>
              <a:t>AYUDE</a:t>
            </a:r>
            <a:endParaRPr lang="en-US" sz="4000" i="1" dirty="0">
              <a:solidFill>
                <a:schemeClr val="tx1">
                  <a:lumMod val="65000"/>
                  <a:lumOff val="35000"/>
                </a:schemeClr>
              </a:solidFill>
              <a:latin typeface="Century Gothic"/>
              <a:cs typeface="Century Gothic"/>
            </a:endParaRPr>
          </a:p>
        </p:txBody>
      </p:sp>
      <p:sp>
        <p:nvSpPr>
          <p:cNvPr id="17" name="TextBox 16">
            <a:extLst>
              <a:ext uri="{FF2B5EF4-FFF2-40B4-BE49-F238E27FC236}">
                <a16:creationId xmlns:a16="http://schemas.microsoft.com/office/drawing/2014/main" xmlns="" id="{B1EB17C0-229B-4121-B053-C586EE60EFFC}"/>
              </a:ext>
            </a:extLst>
          </p:cNvPr>
          <p:cNvSpPr txBox="1"/>
          <p:nvPr/>
        </p:nvSpPr>
        <p:spPr>
          <a:xfrm>
            <a:off x="4900892" y="4852142"/>
            <a:ext cx="3722716" cy="1323439"/>
          </a:xfrm>
          <a:prstGeom prst="rect">
            <a:avLst/>
          </a:prstGeom>
          <a:noFill/>
        </p:spPr>
        <p:txBody>
          <a:bodyPr wrap="square" rtlCol="0">
            <a:spAutoFit/>
          </a:bodyPr>
          <a:lstStyle/>
          <a:p>
            <a:r>
              <a:rPr lang="en-US" sz="4000" b="1" dirty="0">
                <a:solidFill>
                  <a:srgbClr val="B6911A"/>
                </a:solidFill>
                <a:latin typeface="Century Gothic"/>
                <a:cs typeface="Century Gothic"/>
              </a:rPr>
              <a:t>ENCOURAGE </a:t>
            </a:r>
          </a:p>
          <a:p>
            <a:r>
              <a:rPr lang="en-US" sz="4000" b="1" i="1" dirty="0">
                <a:solidFill>
                  <a:srgbClr val="B6911A"/>
                </a:solidFill>
                <a:latin typeface="Century Gothic"/>
                <a:cs typeface="Century Gothic"/>
              </a:rPr>
              <a:t>ANIME</a:t>
            </a:r>
            <a:r>
              <a:rPr lang="en-US" sz="4000" b="1" dirty="0">
                <a:solidFill>
                  <a:srgbClr val="B6911A"/>
                </a:solidFill>
                <a:latin typeface="Century Gothic"/>
                <a:cs typeface="Century Gothic"/>
              </a:rPr>
              <a:t> </a:t>
            </a:r>
            <a:endParaRPr lang="en-US" sz="4000" dirty="0">
              <a:solidFill>
                <a:schemeClr val="tx1">
                  <a:lumMod val="65000"/>
                  <a:lumOff val="35000"/>
                </a:schemeClr>
              </a:solidFill>
              <a:latin typeface="Century Gothic"/>
              <a:cs typeface="Century Gothic"/>
            </a:endParaRPr>
          </a:p>
        </p:txBody>
      </p:sp>
      <p:sp>
        <p:nvSpPr>
          <p:cNvPr id="18" name="Title 3">
            <a:extLst>
              <a:ext uri="{FF2B5EF4-FFF2-40B4-BE49-F238E27FC236}">
                <a16:creationId xmlns:a16="http://schemas.microsoft.com/office/drawing/2014/main" xmlns="" id="{527C4A4B-8D9F-2A46-8B28-21B1D8080513}"/>
              </a:ext>
            </a:extLst>
          </p:cNvPr>
          <p:cNvSpPr txBox="1">
            <a:spLocks/>
          </p:cNvSpPr>
          <p:nvPr/>
        </p:nvSpPr>
        <p:spPr>
          <a:xfrm>
            <a:off x="76608" y="2343805"/>
            <a:ext cx="2811488" cy="19403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kern="1200">
                <a:solidFill>
                  <a:schemeClr val="tx1">
                    <a:lumMod val="65000"/>
                    <a:lumOff val="35000"/>
                  </a:schemeClr>
                </a:solidFill>
                <a:latin typeface="Century Gothic"/>
                <a:ea typeface="+mj-ea"/>
                <a:cs typeface="Century Gothic"/>
              </a:defRPr>
            </a:lvl1pPr>
          </a:lstStyle>
          <a:p>
            <a:pPr algn="l" defTabSz="914400">
              <a:lnSpc>
                <a:spcPct val="90000"/>
              </a:lnSpc>
            </a:pPr>
            <a:r>
              <a:rPr lang="en-US" sz="2800" dirty="0" err="1">
                <a:solidFill>
                  <a:srgbClr val="FFFFFF"/>
                </a:solidFill>
              </a:rPr>
              <a:t>Apoye</a:t>
            </a:r>
            <a:r>
              <a:rPr lang="en-US" sz="2800" dirty="0">
                <a:solidFill>
                  <a:srgbClr val="FFFFFF"/>
                </a:solidFill>
              </a:rPr>
              <a:t> la </a:t>
            </a:r>
            <a:r>
              <a:rPr lang="en-US" sz="2800" dirty="0" err="1">
                <a:solidFill>
                  <a:srgbClr val="FFFFFF"/>
                </a:solidFill>
              </a:rPr>
              <a:t>alfabetización</a:t>
            </a:r>
            <a:r>
              <a:rPr lang="en-US" sz="2800" dirty="0">
                <a:solidFill>
                  <a:srgbClr val="FFFFFF"/>
                </a:solidFill>
              </a:rPr>
              <a:t> de sus </a:t>
            </a:r>
            <a:r>
              <a:rPr lang="en-US" sz="2800" dirty="0" err="1">
                <a:solidFill>
                  <a:srgbClr val="FFFFFF"/>
                </a:solidFill>
              </a:rPr>
              <a:t>niños</a:t>
            </a:r>
            <a:endParaRPr lang="en-US" sz="2800" dirty="0">
              <a:solidFill>
                <a:srgbClr val="FFFFFF"/>
              </a:solidFill>
            </a:endParaRPr>
          </a:p>
        </p:txBody>
      </p:sp>
    </p:spTree>
    <p:extLst>
      <p:ext uri="{BB962C8B-B14F-4D97-AF65-F5344CB8AC3E}">
        <p14:creationId xmlns:p14="http://schemas.microsoft.com/office/powerpoint/2010/main" val="3828920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13009"/>
          </a:xfr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sz="3600" dirty="0">
                <a:solidFill>
                  <a:schemeClr val="bg1"/>
                </a:solidFill>
              </a:rPr>
              <a:t>Follow the Stars</a:t>
            </a:r>
            <a:br>
              <a:rPr lang="en-US" sz="3600" dirty="0">
                <a:solidFill>
                  <a:schemeClr val="bg1"/>
                </a:solidFill>
              </a:rPr>
            </a:br>
            <a:r>
              <a:rPr lang="en-US" sz="3600" i="1" dirty="0" err="1">
                <a:solidFill>
                  <a:schemeClr val="bg1"/>
                </a:solidFill>
              </a:rPr>
              <a:t>Siga</a:t>
            </a:r>
            <a:r>
              <a:rPr lang="en-US" sz="3600" i="1" dirty="0">
                <a:solidFill>
                  <a:schemeClr val="bg1"/>
                </a:solidFill>
              </a:rPr>
              <a:t> las </a:t>
            </a:r>
            <a:r>
              <a:rPr lang="en-US" sz="3600" i="1" dirty="0" err="1">
                <a:solidFill>
                  <a:schemeClr val="bg1"/>
                </a:solidFill>
              </a:rPr>
              <a:t>estrellas</a:t>
            </a:r>
            <a:endParaRPr lang="en-US" sz="3600" i="1" dirty="0">
              <a:solidFill>
                <a:schemeClr val="bg1"/>
              </a:solidFill>
            </a:endParaRPr>
          </a:p>
        </p:txBody>
      </p:sp>
      <p:pic>
        <p:nvPicPr>
          <p:cNvPr id="3" name="Picture 2" descr="Read the Boo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269" y="1485811"/>
            <a:ext cx="1111951" cy="1111267"/>
          </a:xfrm>
          <a:prstGeom prst="rect">
            <a:avLst/>
          </a:prstGeom>
          <a:ln>
            <a:noFill/>
          </a:ln>
          <a:effectLst>
            <a:outerShdw blurRad="292100" dist="139700" dir="2700000" algn="tl" rotWithShape="0">
              <a:srgbClr val="333333">
                <a:alpha val="65000"/>
              </a:srgbClr>
            </a:outerShdw>
          </a:effectLst>
        </p:spPr>
      </p:pic>
      <p:pic>
        <p:nvPicPr>
          <p:cNvPr id="5" name="Picture 4" descr="Book Buddies.png"/>
          <p:cNvPicPr>
            <a:picLocks noChangeAspect="1"/>
          </p:cNvPicPr>
          <p:nvPr/>
        </p:nvPicPr>
        <p:blipFill rotWithShape="1">
          <a:blip r:embed="rId4">
            <a:extLst>
              <a:ext uri="{28A0092B-C50C-407E-A947-70E740481C1C}">
                <a14:useLocalDpi xmlns:a14="http://schemas.microsoft.com/office/drawing/2010/main" val="0"/>
              </a:ext>
            </a:extLst>
          </a:blip>
          <a:srcRect t="1375" b="3723"/>
          <a:stretch/>
        </p:blipFill>
        <p:spPr>
          <a:xfrm>
            <a:off x="1638268" y="2746098"/>
            <a:ext cx="1111951" cy="1111267"/>
          </a:xfrm>
          <a:prstGeom prst="rect">
            <a:avLst/>
          </a:prstGeom>
          <a:ln>
            <a:noFill/>
          </a:ln>
          <a:effectLst>
            <a:outerShdw blurRad="292100" dist="139700" dir="2700000" algn="tl" rotWithShape="0">
              <a:srgbClr val="333333">
                <a:alpha val="65000"/>
              </a:srgbClr>
            </a:outerShdw>
          </a:effectLst>
        </p:spPr>
      </p:pic>
      <p:pic>
        <p:nvPicPr>
          <p:cNvPr id="6" name="Picture 5" descr="Gam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8267" y="4038015"/>
            <a:ext cx="1111951" cy="1111267"/>
          </a:xfrm>
          <a:prstGeom prst="rect">
            <a:avLst/>
          </a:prstGeom>
          <a:ln>
            <a:noFill/>
          </a:ln>
          <a:effectLst>
            <a:outerShdw blurRad="292100" dist="139700" dir="2700000" algn="tl" rotWithShape="0">
              <a:srgbClr val="333333">
                <a:alpha val="65000"/>
              </a:srgbClr>
            </a:outerShdw>
          </a:effectLst>
        </p:spPr>
      </p:pic>
      <p:pic>
        <p:nvPicPr>
          <p:cNvPr id="7" name="Picture 6" descr="Create A Book.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8266" y="5329932"/>
            <a:ext cx="1111951" cy="1111267"/>
          </a:xfrm>
          <a:prstGeom prst="rect">
            <a:avLst/>
          </a:prstGeom>
          <a:ln>
            <a:noFill/>
          </a:ln>
          <a:effectLst>
            <a:outerShdw blurRad="292100" dist="139700" dir="2700000" algn="tl" rotWithShape="0">
              <a:srgbClr val="333333">
                <a:alpha val="65000"/>
              </a:srgbClr>
            </a:outerShdw>
          </a:effectLst>
        </p:spPr>
      </p:pic>
      <p:sp>
        <p:nvSpPr>
          <p:cNvPr id="8" name="Arrow: Down 7">
            <a:extLst>
              <a:ext uri="{FF2B5EF4-FFF2-40B4-BE49-F238E27FC236}">
                <a16:creationId xmlns:a16="http://schemas.microsoft.com/office/drawing/2014/main" xmlns="" id="{AFD164AD-1910-486E-897D-B16711A93B85}"/>
              </a:ext>
            </a:extLst>
          </p:cNvPr>
          <p:cNvSpPr/>
          <p:nvPr/>
        </p:nvSpPr>
        <p:spPr>
          <a:xfrm>
            <a:off x="966951" y="1485811"/>
            <a:ext cx="537921" cy="4992495"/>
          </a:xfrm>
          <a:prstGeom prst="downArrow">
            <a:avLst>
              <a:gd name="adj1" fmla="val 50000"/>
              <a:gd name="adj2" fmla="val 95901"/>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F294871D-EBBA-4FE7-ADC2-6C6E137D22F0}"/>
              </a:ext>
            </a:extLst>
          </p:cNvPr>
          <p:cNvSpPr txBox="1"/>
          <p:nvPr/>
        </p:nvSpPr>
        <p:spPr>
          <a:xfrm>
            <a:off x="3378949" y="1425732"/>
            <a:ext cx="3820637" cy="1077218"/>
          </a:xfrm>
          <a:prstGeom prst="rect">
            <a:avLst/>
          </a:prstGeom>
          <a:noFill/>
        </p:spPr>
        <p:txBody>
          <a:bodyPr wrap="square" rtlCol="0">
            <a:spAutoFit/>
          </a:bodyPr>
          <a:lstStyle/>
          <a:p>
            <a:r>
              <a:rPr lang="en-US" sz="3200" dirty="0">
                <a:solidFill>
                  <a:schemeClr val="tx1">
                    <a:lumMod val="65000"/>
                    <a:lumOff val="35000"/>
                  </a:schemeClr>
                </a:solidFill>
                <a:latin typeface="Century Gothic"/>
                <a:cs typeface="Century Gothic"/>
              </a:rPr>
              <a:t>Read Book</a:t>
            </a:r>
          </a:p>
          <a:p>
            <a:r>
              <a:rPr lang="en-US" sz="3200" i="1" dirty="0">
                <a:solidFill>
                  <a:schemeClr val="accent1">
                    <a:lumMod val="75000"/>
                  </a:schemeClr>
                </a:solidFill>
                <a:latin typeface="Century Gothic"/>
                <a:cs typeface="Century Gothic"/>
              </a:rPr>
              <a:t>Leer el Libro</a:t>
            </a:r>
          </a:p>
        </p:txBody>
      </p:sp>
      <p:sp>
        <p:nvSpPr>
          <p:cNvPr id="14" name="TextBox 13">
            <a:extLst>
              <a:ext uri="{FF2B5EF4-FFF2-40B4-BE49-F238E27FC236}">
                <a16:creationId xmlns:a16="http://schemas.microsoft.com/office/drawing/2014/main" xmlns="" id="{98DE17DB-2F37-4BE0-93EF-EADEBDBC984C}"/>
              </a:ext>
            </a:extLst>
          </p:cNvPr>
          <p:cNvSpPr txBox="1"/>
          <p:nvPr/>
        </p:nvSpPr>
        <p:spPr>
          <a:xfrm>
            <a:off x="3378949" y="2602302"/>
            <a:ext cx="4798100" cy="1077218"/>
          </a:xfrm>
          <a:prstGeom prst="rect">
            <a:avLst/>
          </a:prstGeom>
          <a:noFill/>
        </p:spPr>
        <p:txBody>
          <a:bodyPr wrap="square" rtlCol="0">
            <a:spAutoFit/>
          </a:bodyPr>
          <a:lstStyle/>
          <a:p>
            <a:r>
              <a:rPr lang="en-US" sz="3200" dirty="0">
                <a:solidFill>
                  <a:schemeClr val="tx1">
                    <a:lumMod val="65000"/>
                    <a:lumOff val="35000"/>
                  </a:schemeClr>
                </a:solidFill>
                <a:latin typeface="Century Gothic"/>
                <a:cs typeface="Century Gothic"/>
              </a:rPr>
              <a:t>Play Book Buddies</a:t>
            </a:r>
          </a:p>
          <a:p>
            <a:r>
              <a:rPr lang="en-US" sz="3200" i="1" dirty="0" err="1">
                <a:solidFill>
                  <a:schemeClr val="accent1">
                    <a:lumMod val="75000"/>
                  </a:schemeClr>
                </a:solidFill>
                <a:latin typeface="Century Gothic"/>
                <a:cs typeface="Century Gothic"/>
              </a:rPr>
              <a:t>Amiguitos</a:t>
            </a:r>
            <a:r>
              <a:rPr lang="en-US" sz="3200" i="1" dirty="0">
                <a:solidFill>
                  <a:schemeClr val="accent1">
                    <a:lumMod val="75000"/>
                  </a:schemeClr>
                </a:solidFill>
                <a:latin typeface="Century Gothic"/>
                <a:cs typeface="Century Gothic"/>
              </a:rPr>
              <a:t> de </a:t>
            </a:r>
            <a:r>
              <a:rPr lang="en-US" sz="3200" i="1" dirty="0" err="1">
                <a:solidFill>
                  <a:schemeClr val="accent1">
                    <a:lumMod val="75000"/>
                  </a:schemeClr>
                </a:solidFill>
                <a:latin typeface="Century Gothic"/>
                <a:cs typeface="Century Gothic"/>
              </a:rPr>
              <a:t>Librito</a:t>
            </a:r>
            <a:endParaRPr lang="en-US" sz="3200" i="1" dirty="0">
              <a:solidFill>
                <a:schemeClr val="accent1">
                  <a:lumMod val="75000"/>
                </a:schemeClr>
              </a:solidFill>
              <a:latin typeface="Century Gothic"/>
              <a:cs typeface="Century Gothic"/>
            </a:endParaRPr>
          </a:p>
        </p:txBody>
      </p:sp>
      <p:sp>
        <p:nvSpPr>
          <p:cNvPr id="15" name="TextBox 14">
            <a:extLst>
              <a:ext uri="{FF2B5EF4-FFF2-40B4-BE49-F238E27FC236}">
                <a16:creationId xmlns:a16="http://schemas.microsoft.com/office/drawing/2014/main" xmlns="" id="{BEC000AB-2269-48A0-A749-DCDA54B434F2}"/>
              </a:ext>
            </a:extLst>
          </p:cNvPr>
          <p:cNvSpPr txBox="1"/>
          <p:nvPr/>
        </p:nvSpPr>
        <p:spPr>
          <a:xfrm>
            <a:off x="3378949" y="3956051"/>
            <a:ext cx="4041356" cy="1077218"/>
          </a:xfrm>
          <a:prstGeom prst="rect">
            <a:avLst/>
          </a:prstGeom>
          <a:noFill/>
        </p:spPr>
        <p:txBody>
          <a:bodyPr wrap="square" rtlCol="0">
            <a:spAutoFit/>
          </a:bodyPr>
          <a:lstStyle/>
          <a:p>
            <a:r>
              <a:rPr lang="en-US" sz="3200" dirty="0">
                <a:solidFill>
                  <a:schemeClr val="tx1">
                    <a:lumMod val="65000"/>
                    <a:lumOff val="35000"/>
                  </a:schemeClr>
                </a:solidFill>
                <a:latin typeface="Century Gothic"/>
                <a:cs typeface="Century Gothic"/>
              </a:rPr>
              <a:t>Play Games</a:t>
            </a:r>
          </a:p>
          <a:p>
            <a:r>
              <a:rPr lang="en-US" sz="3200" i="1" dirty="0" err="1">
                <a:solidFill>
                  <a:schemeClr val="accent1">
                    <a:lumMod val="75000"/>
                  </a:schemeClr>
                </a:solidFill>
                <a:latin typeface="Century Gothic"/>
                <a:cs typeface="Century Gothic"/>
              </a:rPr>
              <a:t>Juegos</a:t>
            </a:r>
            <a:endParaRPr lang="en-US" sz="3200" i="1" dirty="0">
              <a:solidFill>
                <a:schemeClr val="accent1">
                  <a:lumMod val="75000"/>
                </a:schemeClr>
              </a:solidFill>
              <a:latin typeface="Century Gothic"/>
              <a:cs typeface="Century Gothic"/>
            </a:endParaRPr>
          </a:p>
        </p:txBody>
      </p:sp>
      <p:sp>
        <p:nvSpPr>
          <p:cNvPr id="16" name="TextBox 15">
            <a:extLst>
              <a:ext uri="{FF2B5EF4-FFF2-40B4-BE49-F238E27FC236}">
                <a16:creationId xmlns:a16="http://schemas.microsoft.com/office/drawing/2014/main" xmlns="" id="{486BD9D8-E284-4809-8FD1-3D91D1A30067}"/>
              </a:ext>
            </a:extLst>
          </p:cNvPr>
          <p:cNvSpPr txBox="1"/>
          <p:nvPr/>
        </p:nvSpPr>
        <p:spPr>
          <a:xfrm>
            <a:off x="3378949" y="5309800"/>
            <a:ext cx="5425740" cy="1077218"/>
          </a:xfrm>
          <a:prstGeom prst="rect">
            <a:avLst/>
          </a:prstGeom>
          <a:noFill/>
        </p:spPr>
        <p:txBody>
          <a:bodyPr wrap="square" rtlCol="0">
            <a:spAutoFit/>
          </a:bodyPr>
          <a:lstStyle/>
          <a:p>
            <a:r>
              <a:rPr lang="en-US" sz="3200" dirty="0">
                <a:solidFill>
                  <a:schemeClr val="tx1">
                    <a:lumMod val="65000"/>
                    <a:lumOff val="35000"/>
                  </a:schemeClr>
                </a:solidFill>
                <a:latin typeface="Century Gothic"/>
                <a:cs typeface="Century Gothic"/>
              </a:rPr>
              <a:t>Help Child Create-a-Book</a:t>
            </a:r>
          </a:p>
          <a:p>
            <a:r>
              <a:rPr lang="en-US" sz="3200" i="1" dirty="0" err="1">
                <a:solidFill>
                  <a:schemeClr val="accent1">
                    <a:lumMod val="75000"/>
                  </a:schemeClr>
                </a:solidFill>
                <a:latin typeface="Century Gothic"/>
                <a:cs typeface="Century Gothic"/>
              </a:rPr>
              <a:t>Ayúdelos</a:t>
            </a:r>
            <a:r>
              <a:rPr lang="en-US" sz="3200" i="1" dirty="0">
                <a:solidFill>
                  <a:schemeClr val="accent1">
                    <a:lumMod val="75000"/>
                  </a:schemeClr>
                </a:solidFill>
                <a:latin typeface="Century Gothic"/>
                <a:cs typeface="Century Gothic"/>
              </a:rPr>
              <a:t> a </a:t>
            </a:r>
            <a:r>
              <a:rPr lang="en-US" sz="3200" i="1" dirty="0" err="1">
                <a:solidFill>
                  <a:schemeClr val="accent1">
                    <a:lumMod val="75000"/>
                  </a:schemeClr>
                </a:solidFill>
                <a:latin typeface="Century Gothic"/>
                <a:cs typeface="Century Gothic"/>
              </a:rPr>
              <a:t>Crear</a:t>
            </a:r>
            <a:r>
              <a:rPr lang="en-US" sz="3200" i="1" dirty="0">
                <a:solidFill>
                  <a:schemeClr val="accent1">
                    <a:lumMod val="75000"/>
                  </a:schemeClr>
                </a:solidFill>
                <a:latin typeface="Century Gothic"/>
                <a:cs typeface="Century Gothic"/>
              </a:rPr>
              <a:t> un Libro</a:t>
            </a:r>
          </a:p>
        </p:txBody>
      </p:sp>
    </p:spTree>
    <p:extLst>
      <p:ext uri="{BB962C8B-B14F-4D97-AF65-F5344CB8AC3E}">
        <p14:creationId xmlns:p14="http://schemas.microsoft.com/office/powerpoint/2010/main" val="5837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170"/>
            <a:ext cx="9144000" cy="1311979"/>
          </a:xfr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sz="3200" dirty="0">
                <a:solidFill>
                  <a:schemeClr val="bg1"/>
                </a:solidFill>
              </a:rPr>
              <a:t>How to Read a Footsteps2Brilliance Book</a:t>
            </a:r>
            <a:br>
              <a:rPr lang="en-US" sz="3200" dirty="0">
                <a:solidFill>
                  <a:schemeClr val="bg1"/>
                </a:solidFill>
              </a:rPr>
            </a:br>
            <a:r>
              <a:rPr lang="en-US" sz="3200" i="1" dirty="0" err="1">
                <a:solidFill>
                  <a:schemeClr val="bg1"/>
                </a:solidFill>
              </a:rPr>
              <a:t>Cómo</a:t>
            </a:r>
            <a:r>
              <a:rPr lang="en-US" sz="3200" i="1" dirty="0">
                <a:solidFill>
                  <a:schemeClr val="bg1"/>
                </a:solidFill>
              </a:rPr>
              <a:t> leer un </a:t>
            </a:r>
            <a:r>
              <a:rPr lang="en-US" sz="3200" i="1" dirty="0" err="1">
                <a:solidFill>
                  <a:schemeClr val="bg1"/>
                </a:solidFill>
              </a:rPr>
              <a:t>libro</a:t>
            </a:r>
            <a:r>
              <a:rPr lang="en-US" sz="3200" i="1" dirty="0">
                <a:solidFill>
                  <a:schemeClr val="bg1"/>
                </a:solidFill>
              </a:rPr>
              <a:t> </a:t>
            </a:r>
            <a:r>
              <a:rPr lang="en-US" sz="3200" i="1" dirty="0" err="1">
                <a:solidFill>
                  <a:schemeClr val="bg1"/>
                </a:solidFill>
              </a:rPr>
              <a:t>en</a:t>
            </a:r>
            <a:r>
              <a:rPr lang="en-US" sz="3200" i="1" dirty="0">
                <a:solidFill>
                  <a:schemeClr val="bg1"/>
                </a:solidFill>
              </a:rPr>
              <a:t> Footsteps2Brilliance </a:t>
            </a:r>
          </a:p>
        </p:txBody>
      </p:sp>
      <p:graphicFrame>
        <p:nvGraphicFramePr>
          <p:cNvPr id="3" name="Diagram 2">
            <a:extLst>
              <a:ext uri="{FF2B5EF4-FFF2-40B4-BE49-F238E27FC236}">
                <a16:creationId xmlns:a16="http://schemas.microsoft.com/office/drawing/2014/main" xmlns="" id="{C99D183F-74A9-49CE-889B-615C0362FA57}"/>
              </a:ext>
            </a:extLst>
          </p:cNvPr>
          <p:cNvGraphicFramePr/>
          <p:nvPr>
            <p:extLst>
              <p:ext uri="{D42A27DB-BD31-4B8C-83A1-F6EECF244321}">
                <p14:modId xmlns:p14="http://schemas.microsoft.com/office/powerpoint/2010/main" val="3707494367"/>
              </p:ext>
            </p:extLst>
          </p:nvPr>
        </p:nvGraphicFramePr>
        <p:xfrm>
          <a:off x="-1" y="1418896"/>
          <a:ext cx="9143999" cy="5095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8556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5377"/>
            <a:ext cx="9143999" cy="1276431"/>
          </a:xfrm>
        </p:spPr>
        <p:txBody>
          <a:bodyPr>
            <a:normAutofit fontScale="90000"/>
          </a:bodyPr>
          <a:lstStyle/>
          <a:p>
            <a:pPr>
              <a:spcAft>
                <a:spcPts val="600"/>
              </a:spcAft>
            </a:pPr>
            <a:r>
              <a:rPr lang="en-US" dirty="0"/>
              <a:t>Parent Registration</a:t>
            </a:r>
            <a:br>
              <a:rPr lang="en-US" dirty="0"/>
            </a:br>
            <a:r>
              <a:rPr lang="en-US" i="1" dirty="0" err="1">
                <a:solidFill>
                  <a:schemeClr val="accent1">
                    <a:lumMod val="75000"/>
                  </a:schemeClr>
                </a:solidFill>
              </a:rPr>
              <a:t>Registro</a:t>
            </a:r>
            <a:r>
              <a:rPr lang="en-US" i="1" dirty="0">
                <a:solidFill>
                  <a:schemeClr val="accent1">
                    <a:lumMod val="75000"/>
                  </a:schemeClr>
                </a:solidFill>
              </a:rPr>
              <a:t> para las </a:t>
            </a:r>
            <a:r>
              <a:rPr lang="en-US" i="1" dirty="0" err="1">
                <a:solidFill>
                  <a:schemeClr val="accent1">
                    <a:lumMod val="75000"/>
                  </a:schemeClr>
                </a:solidFill>
              </a:rPr>
              <a:t>familias</a:t>
            </a:r>
            <a:endParaRPr lang="en-US" b="0" i="1" dirty="0">
              <a:solidFill>
                <a:schemeClr val="accent1">
                  <a:lumMod val="75000"/>
                </a:schemeClr>
              </a:solidFill>
            </a:endParaRPr>
          </a:p>
        </p:txBody>
      </p:sp>
      <p:sp>
        <p:nvSpPr>
          <p:cNvPr id="4" name="Rectangle 3"/>
          <p:cNvSpPr/>
          <p:nvPr/>
        </p:nvSpPr>
        <p:spPr>
          <a:xfrm>
            <a:off x="1" y="3653765"/>
            <a:ext cx="9144000" cy="1384994"/>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FFFF00"/>
                </a:solidFill>
                <a:latin typeface="Century Gothic"/>
                <a:cs typeface="Century Gothic"/>
              </a:rPr>
              <a:t>Go To / </a:t>
            </a:r>
            <a:r>
              <a:rPr lang="en-US" sz="4000" b="1" dirty="0" err="1">
                <a:solidFill>
                  <a:srgbClr val="FFFF00"/>
                </a:solidFill>
                <a:latin typeface="Century Gothic"/>
                <a:cs typeface="Century Gothic"/>
              </a:rPr>
              <a:t>Ir</a:t>
            </a:r>
            <a:r>
              <a:rPr lang="en-US" sz="4000" b="1" dirty="0">
                <a:solidFill>
                  <a:srgbClr val="FFFF00"/>
                </a:solidFill>
                <a:latin typeface="Century Gothic"/>
                <a:cs typeface="Century Gothic"/>
              </a:rPr>
              <a:t> a :</a:t>
            </a:r>
          </a:p>
          <a:p>
            <a:pPr algn="ctr"/>
            <a:r>
              <a:rPr lang="en-US" sz="3200" b="1" dirty="0" smtClean="0">
                <a:solidFill>
                  <a:srgbClr val="FFFF00"/>
                </a:solidFill>
                <a:latin typeface="Century Gothic"/>
                <a:cs typeface="Century Gothic"/>
              </a:rPr>
              <a:t>myf2b.com</a:t>
            </a:r>
            <a:r>
              <a:rPr lang="en-US" sz="3200" b="1" dirty="0">
                <a:solidFill>
                  <a:srgbClr val="FFFF00"/>
                </a:solidFill>
                <a:latin typeface="Century Gothic"/>
                <a:cs typeface="Century Gothic"/>
              </a:rPr>
              <a:t>/register</a:t>
            </a:r>
            <a:r>
              <a:rPr lang="en-US" sz="3200" b="1" dirty="0" smtClean="0">
                <a:solidFill>
                  <a:srgbClr val="FFFF00"/>
                </a:solidFill>
                <a:latin typeface="Century Gothic"/>
                <a:cs typeface="Century Gothic"/>
              </a:rPr>
              <a:t>/[add you district link]</a:t>
            </a:r>
            <a:endParaRPr lang="en-US" sz="3200" b="1" dirty="0">
              <a:solidFill>
                <a:srgbClr val="FFFF00"/>
              </a:solidFill>
              <a:latin typeface="Century Gothic"/>
              <a:cs typeface="Century Gothic"/>
            </a:endParaRPr>
          </a:p>
        </p:txBody>
      </p:sp>
      <p:pic>
        <p:nvPicPr>
          <p:cNvPr id="9" name="Picture 8" descr="A picture containing toy, doll&#10;&#10;Description automatically generated">
            <a:extLst>
              <a:ext uri="{FF2B5EF4-FFF2-40B4-BE49-F238E27FC236}">
                <a16:creationId xmlns:a16="http://schemas.microsoft.com/office/drawing/2014/main" xmlns="" id="{0AAC659D-1CE7-41A5-AF2C-17DD8AC12C78}"/>
              </a:ext>
            </a:extLst>
          </p:cNvPr>
          <p:cNvPicPr>
            <a:picLocks noChangeAspect="1"/>
          </p:cNvPicPr>
          <p:nvPr/>
        </p:nvPicPr>
        <p:blipFill>
          <a:blip r:embed="rId3"/>
          <a:stretch>
            <a:fillRect/>
          </a:stretch>
        </p:blipFill>
        <p:spPr>
          <a:xfrm>
            <a:off x="2734490" y="4969374"/>
            <a:ext cx="3918457" cy="1888626"/>
          </a:xfrm>
          <a:prstGeom prst="rect">
            <a:avLst/>
          </a:prstGeom>
        </p:spPr>
      </p:pic>
      <p:sp>
        <p:nvSpPr>
          <p:cNvPr id="5" name="TextBox 4">
            <a:extLst>
              <a:ext uri="{FF2B5EF4-FFF2-40B4-BE49-F238E27FC236}">
                <a16:creationId xmlns:a16="http://schemas.microsoft.com/office/drawing/2014/main" xmlns="" id="{316FE18F-5C0B-400F-B0D2-CDC5661E0775}"/>
              </a:ext>
            </a:extLst>
          </p:cNvPr>
          <p:cNvSpPr txBox="1"/>
          <p:nvPr/>
        </p:nvSpPr>
        <p:spPr>
          <a:xfrm>
            <a:off x="121718" y="1775174"/>
            <a:ext cx="9143999" cy="1815882"/>
          </a:xfrm>
          <a:prstGeom prst="rect">
            <a:avLst/>
          </a:prstGeom>
          <a:noFill/>
        </p:spPr>
        <p:txBody>
          <a:bodyPr wrap="square" rtlCol="0">
            <a:spAutoFit/>
          </a:bodyPr>
          <a:lstStyle/>
          <a:p>
            <a:pPr algn="ctr"/>
            <a:r>
              <a:rPr lang="en-US" sz="2800" dirty="0">
                <a:solidFill>
                  <a:schemeClr val="tx1">
                    <a:lumMod val="65000"/>
                    <a:lumOff val="35000"/>
                  </a:schemeClr>
                </a:solidFill>
                <a:latin typeface="Century Gothic"/>
                <a:cs typeface="Century Gothic"/>
              </a:rPr>
              <a:t>Create parent account and connect to student/s. Add unenrolled children.</a:t>
            </a:r>
          </a:p>
          <a:p>
            <a:pPr algn="ctr"/>
            <a:r>
              <a:rPr lang="en-US" sz="2800" i="1" dirty="0">
                <a:solidFill>
                  <a:schemeClr val="accent1">
                    <a:lumMod val="75000"/>
                  </a:schemeClr>
                </a:solidFill>
                <a:latin typeface="Century Gothic"/>
                <a:cs typeface="Century Gothic"/>
              </a:rPr>
              <a:t>Cree una </a:t>
            </a:r>
            <a:r>
              <a:rPr lang="en-US" sz="2800" i="1" dirty="0" err="1">
                <a:solidFill>
                  <a:schemeClr val="accent1">
                    <a:lumMod val="75000"/>
                  </a:schemeClr>
                </a:solidFill>
                <a:latin typeface="Century Gothic"/>
                <a:cs typeface="Century Gothic"/>
              </a:rPr>
              <a:t>cuenta</a:t>
            </a:r>
            <a:r>
              <a:rPr lang="en-US" sz="2800" i="1" dirty="0">
                <a:solidFill>
                  <a:schemeClr val="accent1">
                    <a:lumMod val="75000"/>
                  </a:schemeClr>
                </a:solidFill>
                <a:latin typeface="Century Gothic"/>
                <a:cs typeface="Century Gothic"/>
              </a:rPr>
              <a:t> principal y </a:t>
            </a:r>
            <a:r>
              <a:rPr lang="en-US" sz="2800" i="1" dirty="0" err="1">
                <a:solidFill>
                  <a:schemeClr val="accent1">
                    <a:lumMod val="75000"/>
                  </a:schemeClr>
                </a:solidFill>
                <a:latin typeface="Century Gothic"/>
                <a:cs typeface="Century Gothic"/>
              </a:rPr>
              <a:t>vincúlela</a:t>
            </a:r>
            <a:r>
              <a:rPr lang="en-US" sz="2800" i="1" dirty="0">
                <a:solidFill>
                  <a:schemeClr val="accent1">
                    <a:lumMod val="75000"/>
                  </a:schemeClr>
                </a:solidFill>
                <a:latin typeface="Century Gothic"/>
                <a:cs typeface="Century Gothic"/>
              </a:rPr>
              <a:t> con la de sus </a:t>
            </a:r>
            <a:r>
              <a:rPr lang="en-US" sz="2800" i="1" dirty="0" err="1">
                <a:solidFill>
                  <a:schemeClr val="accent1">
                    <a:lumMod val="75000"/>
                  </a:schemeClr>
                </a:solidFill>
                <a:latin typeface="Century Gothic"/>
                <a:cs typeface="Century Gothic"/>
              </a:rPr>
              <a:t>estudiantes</a:t>
            </a:r>
            <a:r>
              <a:rPr lang="en-US" sz="2800" i="1" dirty="0">
                <a:solidFill>
                  <a:schemeClr val="accent1">
                    <a:lumMod val="75000"/>
                  </a:schemeClr>
                </a:solidFill>
                <a:latin typeface="Century Gothic"/>
                <a:cs typeface="Century Gothic"/>
              </a:rPr>
              <a:t>. </a:t>
            </a:r>
            <a:r>
              <a:rPr lang="en-US" sz="2800" i="1" dirty="0" err="1">
                <a:solidFill>
                  <a:schemeClr val="accent1">
                    <a:lumMod val="75000"/>
                  </a:schemeClr>
                </a:solidFill>
                <a:latin typeface="Century Gothic"/>
                <a:cs typeface="Century Gothic"/>
              </a:rPr>
              <a:t>Registre</a:t>
            </a:r>
            <a:r>
              <a:rPr lang="en-US" sz="2800" i="1" dirty="0">
                <a:solidFill>
                  <a:schemeClr val="accent1">
                    <a:lumMod val="75000"/>
                  </a:schemeClr>
                </a:solidFill>
                <a:latin typeface="Century Gothic"/>
                <a:cs typeface="Century Gothic"/>
              </a:rPr>
              <a:t> a los </a:t>
            </a:r>
            <a:r>
              <a:rPr lang="en-US" sz="2800" i="1" dirty="0" err="1">
                <a:solidFill>
                  <a:schemeClr val="accent1">
                    <a:lumMod val="75000"/>
                  </a:schemeClr>
                </a:solidFill>
                <a:latin typeface="Century Gothic"/>
                <a:cs typeface="Century Gothic"/>
              </a:rPr>
              <a:t>niños</a:t>
            </a:r>
            <a:r>
              <a:rPr lang="en-US" sz="2800" i="1" dirty="0">
                <a:solidFill>
                  <a:schemeClr val="accent1">
                    <a:lumMod val="75000"/>
                  </a:schemeClr>
                </a:solidFill>
                <a:latin typeface="Century Gothic"/>
                <a:cs typeface="Century Gothic"/>
              </a:rPr>
              <a:t> no </a:t>
            </a:r>
            <a:r>
              <a:rPr lang="en-US" sz="2800" i="1" dirty="0" err="1">
                <a:solidFill>
                  <a:schemeClr val="accent1">
                    <a:lumMod val="75000"/>
                  </a:schemeClr>
                </a:solidFill>
                <a:latin typeface="Century Gothic"/>
                <a:cs typeface="Century Gothic"/>
              </a:rPr>
              <a:t>inscritos</a:t>
            </a:r>
            <a:r>
              <a:rPr lang="en-US" sz="2800" i="1" dirty="0">
                <a:solidFill>
                  <a:schemeClr val="accent1">
                    <a:lumMod val="75000"/>
                  </a:schemeClr>
                </a:solidFill>
                <a:latin typeface="Century Gothic"/>
                <a:cs typeface="Century Gothic"/>
              </a:rPr>
              <a:t>.</a:t>
            </a:r>
            <a:endParaRPr lang="en-US" sz="2800" i="1" dirty="0">
              <a:solidFill>
                <a:schemeClr val="tx1">
                  <a:lumMod val="65000"/>
                  <a:lumOff val="35000"/>
                </a:schemeClr>
              </a:solidFill>
              <a:latin typeface="Century Gothic"/>
              <a:cs typeface="Century Gothic"/>
            </a:endParaRPr>
          </a:p>
        </p:txBody>
      </p:sp>
    </p:spTree>
    <p:extLst>
      <p:ext uri="{BB962C8B-B14F-4D97-AF65-F5344CB8AC3E}">
        <p14:creationId xmlns:p14="http://schemas.microsoft.com/office/powerpoint/2010/main" val="2695798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Tips for Parent Enrollment</a:t>
            </a:r>
          </a:p>
        </p:txBody>
      </p:sp>
      <p:sp>
        <p:nvSpPr>
          <p:cNvPr id="3" name="Content Placeholder 2"/>
          <p:cNvSpPr>
            <a:spLocks noGrp="1"/>
          </p:cNvSpPr>
          <p:nvPr>
            <p:ph idx="4294967295"/>
          </p:nvPr>
        </p:nvSpPr>
        <p:spPr>
          <a:xfrm>
            <a:off x="457200" y="1554379"/>
            <a:ext cx="8229600" cy="2662022"/>
          </a:xfrm>
        </p:spPr>
        <p:txBody>
          <a:bodyPr>
            <a:normAutofit/>
          </a:bodyPr>
          <a:lstStyle/>
          <a:p>
            <a:pPr>
              <a:lnSpc>
                <a:spcPct val="110000"/>
              </a:lnSpc>
              <a:spcBef>
                <a:spcPts val="0"/>
              </a:spcBef>
              <a:spcAft>
                <a:spcPts val="1200"/>
              </a:spcAft>
              <a:buFont typeface="Wingdings" charset="2"/>
              <a:buChar char="ü"/>
            </a:pPr>
            <a:r>
              <a:rPr lang="en-US" dirty="0"/>
              <a:t>No personal information is shared.</a:t>
            </a:r>
          </a:p>
          <a:p>
            <a:pPr>
              <a:lnSpc>
                <a:spcPct val="110000"/>
              </a:lnSpc>
              <a:spcBef>
                <a:spcPts val="0"/>
              </a:spcBef>
              <a:spcAft>
                <a:spcPts val="1200"/>
              </a:spcAft>
              <a:buFont typeface="Wingdings" charset="2"/>
              <a:buChar char="ü"/>
            </a:pPr>
            <a:r>
              <a:rPr lang="en-US" dirty="0"/>
              <a:t>Usernames, passwords, and Super Secret Codes are sent to the parent’s email.</a:t>
            </a:r>
          </a:p>
        </p:txBody>
      </p:sp>
      <p:sp>
        <p:nvSpPr>
          <p:cNvPr id="4" name="Text Placeholder 2">
            <a:extLst>
              <a:ext uri="{FF2B5EF4-FFF2-40B4-BE49-F238E27FC236}">
                <a16:creationId xmlns:a16="http://schemas.microsoft.com/office/drawing/2014/main" xmlns="" id="{FEC73D87-6DA8-490B-85C8-7D2F7FBF711F}"/>
              </a:ext>
            </a:extLst>
          </p:cNvPr>
          <p:cNvSpPr txBox="1">
            <a:spLocks/>
          </p:cNvSpPr>
          <p:nvPr/>
        </p:nvSpPr>
        <p:spPr>
          <a:xfrm>
            <a:off x="1" y="0"/>
            <a:ext cx="9143999" cy="1417638"/>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spcBef>
                <a:spcPts val="0"/>
              </a:spcBef>
              <a:buNone/>
            </a:pPr>
            <a:r>
              <a:rPr lang="en-US" sz="4000" b="1" dirty="0">
                <a:solidFill>
                  <a:schemeClr val="bg1"/>
                </a:solidFill>
                <a:latin typeface="Century Gothic" panose="020B0502020202020204" pitchFamily="34" charset="0"/>
              </a:rPr>
              <a:t>Things to know </a:t>
            </a:r>
            <a:r>
              <a:rPr lang="mr-IN" sz="4000" b="1" dirty="0">
                <a:solidFill>
                  <a:schemeClr val="bg1"/>
                </a:solidFill>
                <a:latin typeface="Century Gothic" panose="020B0502020202020204" pitchFamily="34" charset="0"/>
              </a:rPr>
              <a:t>…</a:t>
            </a:r>
            <a:endParaRPr lang="en-US" sz="4000" b="1" dirty="0">
              <a:solidFill>
                <a:schemeClr val="bg1"/>
              </a:solidFill>
              <a:latin typeface="Century Gothic" panose="020B0502020202020204" pitchFamily="34" charset="0"/>
            </a:endParaRPr>
          </a:p>
          <a:p>
            <a:pPr marL="0" indent="0" algn="ctr">
              <a:spcBef>
                <a:spcPts val="0"/>
              </a:spcBef>
              <a:buNone/>
            </a:pPr>
            <a:r>
              <a:rPr lang="es-ES_tradnl" sz="4000" b="1" i="1" dirty="0">
                <a:solidFill>
                  <a:schemeClr val="bg1"/>
                </a:solidFill>
                <a:latin typeface="Century Gothic" panose="020B0502020202020204" pitchFamily="34" charset="0"/>
              </a:rPr>
              <a:t>Lo que debes saber…</a:t>
            </a:r>
          </a:p>
        </p:txBody>
      </p:sp>
      <p:sp>
        <p:nvSpPr>
          <p:cNvPr id="5" name="Content Placeholder 2">
            <a:extLst>
              <a:ext uri="{FF2B5EF4-FFF2-40B4-BE49-F238E27FC236}">
                <a16:creationId xmlns:a16="http://schemas.microsoft.com/office/drawing/2014/main" xmlns="" id="{443E06D2-CFAE-904F-AC7D-A8DB4B16DF9E}"/>
              </a:ext>
            </a:extLst>
          </p:cNvPr>
          <p:cNvSpPr txBox="1">
            <a:spLocks/>
          </p:cNvSpPr>
          <p:nvPr/>
        </p:nvSpPr>
        <p:spPr>
          <a:xfrm>
            <a:off x="260349" y="4216401"/>
            <a:ext cx="8623300" cy="2215991"/>
          </a:xfrm>
          <a:prstGeom prst="rect">
            <a:avLst/>
          </a:prstGeom>
          <a:noFill/>
        </p:spPr>
        <p:txBody>
          <a:bodyPr wrap="square" rtlCol="0">
            <a:spAutoFit/>
          </a:bodyPr>
          <a:lstStyle>
            <a:defPPr>
              <a:defRPr lang="en-US"/>
            </a:defPPr>
            <a:lvl1pPr>
              <a:spcAft>
                <a:spcPts val="1200"/>
              </a:spcAft>
              <a:defRPr sz="2000">
                <a:solidFill>
                  <a:srgbClr val="B50057"/>
                </a:solidFill>
                <a:latin typeface="Century Gothic" panose="020B0502020202020204" pitchFamily="34" charset="0"/>
              </a:defRPr>
            </a:lvl1pPr>
            <a:lvl2pPr marL="742950" indent="-285750" algn="l" defTabSz="457200" rtl="0" eaLnBrk="1" latinLnBrk="0" hangingPunct="1">
              <a:spcBef>
                <a:spcPct val="20000"/>
              </a:spcBef>
              <a:buFont typeface="Arial"/>
              <a:buChar char="–"/>
              <a:defRPr sz="2800" kern="1200">
                <a:solidFill>
                  <a:srgbClr val="595959"/>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rgbClr val="595959"/>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rgbClr val="595959"/>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rgbClr val="595959"/>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Wingdings" pitchFamily="2" charset="2"/>
              <a:buChar char="ü"/>
            </a:pPr>
            <a:r>
              <a:rPr lang="es-ES_tradnl" sz="3200" b="1" dirty="0">
                <a:solidFill>
                  <a:schemeClr val="accent1">
                    <a:lumMod val="75000"/>
                  </a:schemeClr>
                </a:solidFill>
              </a:rPr>
              <a:t>No se comparte información personal.</a:t>
            </a:r>
          </a:p>
          <a:p>
            <a:pPr marL="457200" indent="-457200">
              <a:buFont typeface="Wingdings" pitchFamily="2" charset="2"/>
              <a:buChar char="ü"/>
            </a:pPr>
            <a:r>
              <a:rPr lang="es-ES_tradnl" sz="3200" b="1" dirty="0">
                <a:solidFill>
                  <a:schemeClr val="accent1">
                    <a:lumMod val="75000"/>
                  </a:schemeClr>
                </a:solidFill>
              </a:rPr>
              <a:t>Los nombres de usuarios, contraseñas y Códigos Súper Secretos se envían al correo electrónico de los padres.</a:t>
            </a:r>
          </a:p>
        </p:txBody>
      </p:sp>
    </p:spTree>
    <p:extLst>
      <p:ext uri="{BB962C8B-B14F-4D97-AF65-F5344CB8AC3E}">
        <p14:creationId xmlns:p14="http://schemas.microsoft.com/office/powerpoint/2010/main" val="2859710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AE192E64-8CC9-413C-94F1-644D736A6C2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7172082" y="1943880"/>
            <a:ext cx="1971918" cy="1964064"/>
          </a:xfrm>
          <a:prstGeom prst="rect">
            <a:avLst/>
          </a:prstGeom>
          <a:noFill/>
          <a:ln>
            <a:noFill/>
          </a:ln>
        </p:spPr>
      </p:pic>
      <p:pic>
        <p:nvPicPr>
          <p:cNvPr id="4" name="Picture 3" descr="UC_51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56970" y="3457738"/>
            <a:ext cx="1263430" cy="1263620"/>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xmlns="" id="{D0F2328E-AE3A-4EC8-9587-48BA29DB697D}"/>
              </a:ext>
            </a:extLst>
          </p:cNvPr>
          <p:cNvSpPr txBox="1"/>
          <p:nvPr/>
        </p:nvSpPr>
        <p:spPr>
          <a:xfrm>
            <a:off x="739095" y="4093563"/>
            <a:ext cx="3242675" cy="1661993"/>
          </a:xfrm>
          <a:prstGeom prst="rect">
            <a:avLst/>
          </a:prstGeom>
          <a:noFill/>
        </p:spPr>
        <p:txBody>
          <a:bodyPr wrap="square" rtlCol="0">
            <a:spAutoFit/>
          </a:bodyPr>
          <a:lstStyle/>
          <a:p>
            <a:pPr algn="ctr"/>
            <a:r>
              <a:rPr lang="en-US" sz="2800" b="1" dirty="0">
                <a:solidFill>
                  <a:schemeClr val="accent1">
                    <a:lumMod val="75000"/>
                  </a:schemeClr>
                </a:solidFill>
                <a:latin typeface="Century Gothic"/>
                <a:cs typeface="Century Gothic"/>
              </a:rPr>
              <a:t>Web</a:t>
            </a:r>
          </a:p>
          <a:p>
            <a:pPr algn="ctr"/>
            <a:r>
              <a:rPr lang="en-US" dirty="0">
                <a:solidFill>
                  <a:schemeClr val="accent1">
                    <a:lumMod val="75000"/>
                  </a:schemeClr>
                </a:solidFill>
                <a:latin typeface="Century Gothic"/>
                <a:cs typeface="Century Gothic"/>
              </a:rPr>
              <a:t>Go To </a:t>
            </a:r>
            <a:r>
              <a:rPr lang="en-US" b="1" dirty="0">
                <a:solidFill>
                  <a:schemeClr val="accent1">
                    <a:lumMod val="75000"/>
                  </a:schemeClr>
                </a:solidFill>
                <a:latin typeface="Century Gothic"/>
                <a:cs typeface="Century Gothic"/>
              </a:rPr>
              <a:t>/ </a:t>
            </a:r>
            <a:r>
              <a:rPr lang="en-US" dirty="0" err="1">
                <a:solidFill>
                  <a:schemeClr val="accent1">
                    <a:lumMod val="75000"/>
                  </a:schemeClr>
                </a:solidFill>
                <a:latin typeface="Century Gothic" panose="020B0502020202020204" pitchFamily="34" charset="0"/>
              </a:rPr>
              <a:t>Ir</a:t>
            </a:r>
            <a:r>
              <a:rPr lang="en-US" dirty="0">
                <a:solidFill>
                  <a:schemeClr val="accent1">
                    <a:lumMod val="75000"/>
                  </a:schemeClr>
                </a:solidFill>
                <a:latin typeface="Century Gothic" panose="020B0502020202020204" pitchFamily="34" charset="0"/>
              </a:rPr>
              <a:t> a</a:t>
            </a:r>
          </a:p>
          <a:p>
            <a:pPr algn="ctr"/>
            <a:r>
              <a:rPr lang="en-US" sz="2800" b="1" dirty="0">
                <a:solidFill>
                  <a:schemeClr val="accent1">
                    <a:lumMod val="75000"/>
                  </a:schemeClr>
                </a:solidFill>
                <a:latin typeface="Century Gothic"/>
                <a:cs typeface="Century Gothic"/>
              </a:rPr>
              <a:t>www.myf2b.com</a:t>
            </a:r>
          </a:p>
          <a:p>
            <a:pPr algn="ctr"/>
            <a:endParaRPr lang="en-US" sz="2800" b="1" dirty="0">
              <a:solidFill>
                <a:schemeClr val="accent1">
                  <a:lumMod val="75000"/>
                </a:schemeClr>
              </a:solidFill>
              <a:latin typeface="Century Gothic"/>
              <a:cs typeface="Century Gothic"/>
            </a:endParaRPr>
          </a:p>
        </p:txBody>
      </p:sp>
      <p:grpSp>
        <p:nvGrpSpPr>
          <p:cNvPr id="14" name="Group 13">
            <a:extLst>
              <a:ext uri="{FF2B5EF4-FFF2-40B4-BE49-F238E27FC236}">
                <a16:creationId xmlns:a16="http://schemas.microsoft.com/office/drawing/2014/main" xmlns="" id="{D9706E2C-6394-4E51-B1D8-3D4FA6FC0321}"/>
              </a:ext>
            </a:extLst>
          </p:cNvPr>
          <p:cNvGrpSpPr/>
          <p:nvPr/>
        </p:nvGrpSpPr>
        <p:grpSpPr>
          <a:xfrm>
            <a:off x="1020337" y="1943879"/>
            <a:ext cx="2787804" cy="1737043"/>
            <a:chOff x="1327230" y="2315545"/>
            <a:chExt cx="2533837" cy="1341292"/>
          </a:xfrm>
        </p:grpSpPr>
        <p:pic>
          <p:nvPicPr>
            <p:cNvPr id="11" name="Picture 10">
              <a:extLst>
                <a:ext uri="{FF2B5EF4-FFF2-40B4-BE49-F238E27FC236}">
                  <a16:creationId xmlns:a16="http://schemas.microsoft.com/office/drawing/2014/main" xmlns="" id="{9504EE54-C905-4AB7-A1EF-778C98E5E0C1}"/>
                </a:ext>
              </a:extLst>
            </p:cNvPr>
            <p:cNvPicPr>
              <a:picLocks noChangeAspect="1"/>
            </p:cNvPicPr>
            <p:nvPr/>
          </p:nvPicPr>
          <p:blipFill>
            <a:blip r:embed="rId5"/>
            <a:stretch>
              <a:fillRect/>
            </a:stretch>
          </p:blipFill>
          <p:spPr>
            <a:xfrm>
              <a:off x="1327230" y="2315545"/>
              <a:ext cx="2533837" cy="1341292"/>
            </a:xfrm>
            <a:prstGeom prst="rect">
              <a:avLst/>
            </a:prstGeom>
          </p:spPr>
        </p:pic>
        <p:pic>
          <p:nvPicPr>
            <p:cNvPr id="13" name="Picture 12">
              <a:extLst>
                <a:ext uri="{FF2B5EF4-FFF2-40B4-BE49-F238E27FC236}">
                  <a16:creationId xmlns:a16="http://schemas.microsoft.com/office/drawing/2014/main" xmlns="" id="{7F2D6386-B604-4715-BD8F-7FDDC030A771}"/>
                </a:ext>
              </a:extLst>
            </p:cNvPr>
            <p:cNvPicPr>
              <a:picLocks noChangeAspect="1"/>
            </p:cNvPicPr>
            <p:nvPr/>
          </p:nvPicPr>
          <p:blipFill>
            <a:blip r:embed="rId6"/>
            <a:stretch>
              <a:fillRect/>
            </a:stretch>
          </p:blipFill>
          <p:spPr>
            <a:xfrm>
              <a:off x="1784196" y="2420275"/>
              <a:ext cx="1616926" cy="1022924"/>
            </a:xfrm>
            <a:prstGeom prst="rect">
              <a:avLst/>
            </a:prstGeom>
          </p:spPr>
        </p:pic>
      </p:grpSp>
      <p:sp>
        <p:nvSpPr>
          <p:cNvPr id="15" name="TextBox 14">
            <a:extLst>
              <a:ext uri="{FF2B5EF4-FFF2-40B4-BE49-F238E27FC236}">
                <a16:creationId xmlns:a16="http://schemas.microsoft.com/office/drawing/2014/main" xmlns="" id="{15FC875D-6717-4AB0-834D-27D3540F2D1C}"/>
              </a:ext>
            </a:extLst>
          </p:cNvPr>
          <p:cNvSpPr txBox="1"/>
          <p:nvPr/>
        </p:nvSpPr>
        <p:spPr>
          <a:xfrm>
            <a:off x="3463900" y="2812400"/>
            <a:ext cx="1579756" cy="523220"/>
          </a:xfrm>
          <a:prstGeom prst="rect">
            <a:avLst/>
          </a:prstGeom>
          <a:noFill/>
        </p:spPr>
        <p:txBody>
          <a:bodyPr wrap="square" rtlCol="0">
            <a:spAutoFit/>
          </a:bodyPr>
          <a:lstStyle/>
          <a:p>
            <a:pPr algn="ctr"/>
            <a:r>
              <a:rPr lang="en-US" sz="2800" b="1" dirty="0">
                <a:solidFill>
                  <a:schemeClr val="accent1">
                    <a:lumMod val="75000"/>
                  </a:schemeClr>
                </a:solidFill>
                <a:latin typeface="Century Gothic"/>
                <a:cs typeface="Century Gothic"/>
              </a:rPr>
              <a:t>or/</a:t>
            </a:r>
            <a:r>
              <a:rPr lang="en-US" sz="2800" b="1" dirty="0">
                <a:solidFill>
                  <a:schemeClr val="accent1">
                    <a:lumMod val="75000"/>
                  </a:schemeClr>
                </a:solidFill>
                <a:latin typeface="Century Gothic" panose="020B0502020202020204" pitchFamily="34" charset="0"/>
              </a:rPr>
              <a:t>o</a:t>
            </a:r>
            <a:endParaRPr lang="en-US" sz="2800" b="1" dirty="0">
              <a:solidFill>
                <a:schemeClr val="accent1">
                  <a:lumMod val="75000"/>
                </a:schemeClr>
              </a:solidFill>
              <a:latin typeface="Century Gothic"/>
              <a:cs typeface="Century Gothic"/>
            </a:endParaRPr>
          </a:p>
        </p:txBody>
      </p:sp>
      <p:sp>
        <p:nvSpPr>
          <p:cNvPr id="8" name="TextBox 7"/>
          <p:cNvSpPr txBox="1"/>
          <p:nvPr/>
        </p:nvSpPr>
        <p:spPr>
          <a:xfrm>
            <a:off x="4319296" y="4948940"/>
            <a:ext cx="4824704" cy="1661993"/>
          </a:xfrm>
          <a:prstGeom prst="rect">
            <a:avLst/>
          </a:prstGeom>
          <a:noFill/>
        </p:spPr>
        <p:txBody>
          <a:bodyPr wrap="square" rtlCol="0">
            <a:spAutoFit/>
          </a:bodyPr>
          <a:lstStyle/>
          <a:p>
            <a:pPr algn="ctr"/>
            <a:r>
              <a:rPr lang="en-US" sz="2800" b="1" dirty="0">
                <a:solidFill>
                  <a:schemeClr val="accent1">
                    <a:lumMod val="75000"/>
                  </a:schemeClr>
                </a:solidFill>
                <a:latin typeface="Century Gothic"/>
                <a:cs typeface="Century Gothic"/>
              </a:rPr>
              <a:t>FREE App / </a:t>
            </a:r>
            <a:r>
              <a:rPr lang="en-US" sz="2800" b="1" dirty="0">
                <a:solidFill>
                  <a:schemeClr val="accent1">
                    <a:lumMod val="75000"/>
                  </a:schemeClr>
                </a:solidFill>
                <a:latin typeface="Century Gothic" panose="020B0502020202020204" pitchFamily="34" charset="0"/>
              </a:rPr>
              <a:t>App GRATIS</a:t>
            </a:r>
          </a:p>
          <a:p>
            <a:pPr algn="ctr"/>
            <a:r>
              <a:rPr lang="en-US" dirty="0">
                <a:solidFill>
                  <a:schemeClr val="accent1">
                    <a:lumMod val="75000"/>
                  </a:schemeClr>
                </a:solidFill>
                <a:latin typeface="Century Gothic"/>
                <a:cs typeface="Century Gothic"/>
              </a:rPr>
              <a:t>Search for / </a:t>
            </a:r>
            <a:r>
              <a:rPr lang="en-US" dirty="0" err="1">
                <a:solidFill>
                  <a:schemeClr val="accent1">
                    <a:lumMod val="75000"/>
                  </a:schemeClr>
                </a:solidFill>
                <a:latin typeface="Century Gothic" panose="020B0502020202020204" pitchFamily="34" charset="0"/>
              </a:rPr>
              <a:t>Buscar</a:t>
            </a:r>
            <a:r>
              <a:rPr lang="en-US" dirty="0">
                <a:solidFill>
                  <a:schemeClr val="accent1">
                    <a:lumMod val="75000"/>
                  </a:schemeClr>
                </a:solidFill>
                <a:latin typeface="Century Gothic"/>
                <a:cs typeface="Century Gothic"/>
              </a:rPr>
              <a:t> </a:t>
            </a:r>
          </a:p>
          <a:p>
            <a:pPr algn="ctr"/>
            <a:r>
              <a:rPr lang="en-US" sz="2800" b="1" dirty="0">
                <a:solidFill>
                  <a:schemeClr val="accent1">
                    <a:lumMod val="75000"/>
                  </a:schemeClr>
                </a:solidFill>
                <a:latin typeface="Century Gothic"/>
                <a:cs typeface="Century Gothic"/>
              </a:rPr>
              <a:t>Clever Kids University or</a:t>
            </a:r>
            <a:r>
              <a:rPr lang="en-US" dirty="0">
                <a:solidFill>
                  <a:schemeClr val="accent1">
                    <a:lumMod val="75000"/>
                  </a:schemeClr>
                </a:solidFill>
                <a:latin typeface="Century Gothic"/>
                <a:cs typeface="Century Gothic"/>
              </a:rPr>
              <a:t> </a:t>
            </a:r>
            <a:r>
              <a:rPr lang="en-US" sz="2800" b="1" dirty="0">
                <a:solidFill>
                  <a:schemeClr val="accent1">
                    <a:lumMod val="75000"/>
                  </a:schemeClr>
                </a:solidFill>
                <a:latin typeface="Century Gothic"/>
                <a:cs typeface="Century Gothic"/>
              </a:rPr>
              <a:t>Footsteps2Brilliance</a:t>
            </a:r>
          </a:p>
        </p:txBody>
      </p:sp>
      <p:sp>
        <p:nvSpPr>
          <p:cNvPr id="17" name="Rectangle 16">
            <a:extLst>
              <a:ext uri="{FF2B5EF4-FFF2-40B4-BE49-F238E27FC236}">
                <a16:creationId xmlns:a16="http://schemas.microsoft.com/office/drawing/2014/main" xmlns="" id="{1EDD582D-B780-4965-835D-D9CC13C34426}"/>
              </a:ext>
            </a:extLst>
          </p:cNvPr>
          <p:cNvSpPr/>
          <p:nvPr/>
        </p:nvSpPr>
        <p:spPr>
          <a:xfrm>
            <a:off x="0" y="-37790"/>
            <a:ext cx="9144000" cy="1183566"/>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b="1" dirty="0">
              <a:latin typeface="Century Gothic"/>
              <a:cs typeface="Century Gothic"/>
            </a:endParaRPr>
          </a:p>
          <a:p>
            <a:pPr algn="ctr"/>
            <a:r>
              <a:rPr lang="en-US" sz="4000" b="1" dirty="0">
                <a:solidFill>
                  <a:schemeClr val="tx1"/>
                </a:solidFill>
                <a:latin typeface="Century Gothic"/>
                <a:cs typeface="Century Gothic"/>
              </a:rPr>
              <a:t>How to Access</a:t>
            </a:r>
          </a:p>
          <a:p>
            <a:pPr algn="ctr"/>
            <a:r>
              <a:rPr lang="es-ES_tradnl" sz="4000" b="1" i="1" dirty="0">
                <a:latin typeface="Century Gothic"/>
                <a:cs typeface="Century Gothic"/>
              </a:rPr>
              <a:t>Cómo acceder</a:t>
            </a:r>
          </a:p>
          <a:p>
            <a:pPr algn="ctr"/>
            <a:endParaRPr lang="en-US" sz="4000" b="1" dirty="0">
              <a:latin typeface="Century Gothic"/>
              <a:cs typeface="Century Gothic"/>
            </a:endParaRPr>
          </a:p>
        </p:txBody>
      </p:sp>
      <p:pic>
        <p:nvPicPr>
          <p:cNvPr id="3" name="Picture 2" descr="A close up of a sign&#10;&#10;Description automatically generated">
            <a:extLst>
              <a:ext uri="{FF2B5EF4-FFF2-40B4-BE49-F238E27FC236}">
                <a16:creationId xmlns:a16="http://schemas.microsoft.com/office/drawing/2014/main" xmlns="" id="{BA7F34BD-62C6-4A67-9538-F24524F9B066}"/>
              </a:ext>
            </a:extLst>
          </p:cNvPr>
          <p:cNvPicPr>
            <a:picLocks noChangeAspect="1"/>
          </p:cNvPicPr>
          <p:nvPr/>
        </p:nvPicPr>
        <p:blipFill>
          <a:blip r:embed="rId7"/>
          <a:stretch>
            <a:fillRect/>
          </a:stretch>
        </p:blipFill>
        <p:spPr>
          <a:xfrm>
            <a:off x="4880334" y="1731843"/>
            <a:ext cx="1263430" cy="1183567"/>
          </a:xfrm>
          <a:prstGeom prst="rect">
            <a:avLst/>
          </a:prstGeom>
          <a:ln>
            <a:noFill/>
          </a:ln>
          <a:effectLst>
            <a:outerShdw blurRad="292100" dist="139700" dir="2700000" algn="tl" rotWithShape="0">
              <a:srgbClr val="333333">
                <a:alpha val="65000"/>
              </a:srgbClr>
            </a:outerShdw>
          </a:effectLst>
        </p:spPr>
      </p:pic>
      <p:pic>
        <p:nvPicPr>
          <p:cNvPr id="20" name="Picture 2" descr="Image result for microsoft app store icon">
            <a:extLst>
              <a:ext uri="{FF2B5EF4-FFF2-40B4-BE49-F238E27FC236}">
                <a16:creationId xmlns:a16="http://schemas.microsoft.com/office/drawing/2014/main" xmlns="" id="{2BF29500-9B54-4600-BD68-481DEF93AD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96473" y="3907943"/>
            <a:ext cx="1406640" cy="4890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xmlns="" id="{B2502CC6-5704-4656-94DE-8D2662B63146}"/>
              </a:ext>
            </a:extLst>
          </p:cNvPr>
          <p:cNvPicPr>
            <a:picLocks noChangeAspect="1"/>
          </p:cNvPicPr>
          <p:nvPr/>
        </p:nvPicPr>
        <p:blipFill rotWithShape="1">
          <a:blip r:embed="rId9"/>
          <a:srcRect l="8121" t="7738" r="7321" b="7775"/>
          <a:stretch/>
        </p:blipFill>
        <p:spPr>
          <a:xfrm>
            <a:off x="5841904" y="2507381"/>
            <a:ext cx="1264701" cy="1263620"/>
          </a:xfrm>
          <a:prstGeom prst="rect">
            <a:avLst/>
          </a:prstGeom>
        </p:spPr>
      </p:pic>
    </p:spTree>
    <p:extLst>
      <p:ext uri="{BB962C8B-B14F-4D97-AF65-F5344CB8AC3E}">
        <p14:creationId xmlns:p14="http://schemas.microsoft.com/office/powerpoint/2010/main" val="3429445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a:blip r:embed="rId3"/>
          <a:stretch>
            <a:fillRect/>
          </a:stretch>
        </p:blipFill>
        <p:spPr>
          <a:xfrm>
            <a:off x="1444193" y="1371600"/>
            <a:ext cx="6255611" cy="5106021"/>
          </a:xfrm>
          <a:prstGeom prst="rect">
            <a:avLst/>
          </a:prstGeom>
          <a:ln>
            <a:noFill/>
          </a:ln>
          <a:effectLst>
            <a:outerShdw blurRad="292100" dist="139700" dir="2700000" algn="tl" rotWithShape="0">
              <a:srgbClr val="333333">
                <a:alpha val="65000"/>
              </a:srgbClr>
            </a:outerShdw>
          </a:effectLst>
        </p:spPr>
      </p:pic>
      <p:sp>
        <p:nvSpPr>
          <p:cNvPr id="17" name="Text Placeholder 2">
            <a:extLst>
              <a:ext uri="{FF2B5EF4-FFF2-40B4-BE49-F238E27FC236}">
                <a16:creationId xmlns:a16="http://schemas.microsoft.com/office/drawing/2014/main" xmlns="" id="{2DD21548-1C2D-461F-B4AC-19ECFA45873D}"/>
              </a:ext>
            </a:extLst>
          </p:cNvPr>
          <p:cNvSpPr txBox="1">
            <a:spLocks/>
          </p:cNvSpPr>
          <p:nvPr/>
        </p:nvSpPr>
        <p:spPr>
          <a:xfrm>
            <a:off x="0" y="0"/>
            <a:ext cx="9143999" cy="1093772"/>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spcBef>
                <a:spcPts val="0"/>
              </a:spcBef>
              <a:buNone/>
            </a:pPr>
            <a:r>
              <a:rPr lang="en-US" b="1" dirty="0">
                <a:solidFill>
                  <a:schemeClr val="bg1"/>
                </a:solidFill>
                <a:latin typeface="Century Gothic" panose="020B0502020202020204" pitchFamily="34" charset="0"/>
              </a:rPr>
              <a:t>Parent Registration Demo</a:t>
            </a:r>
          </a:p>
          <a:p>
            <a:pPr marL="0" indent="0" algn="ctr">
              <a:spcBef>
                <a:spcPts val="0"/>
              </a:spcBef>
              <a:buNone/>
            </a:pPr>
            <a:r>
              <a:rPr lang="en-US" b="1" i="1" dirty="0" err="1">
                <a:solidFill>
                  <a:schemeClr val="bg1"/>
                </a:solidFill>
                <a:latin typeface="Century Gothic" panose="020B0502020202020204" pitchFamily="34" charset="0"/>
              </a:rPr>
              <a:t>Registro</a:t>
            </a:r>
            <a:r>
              <a:rPr lang="en-US" b="1" i="1" dirty="0">
                <a:solidFill>
                  <a:schemeClr val="bg1"/>
                </a:solidFill>
                <a:latin typeface="Century Gothic" panose="020B0502020202020204" pitchFamily="34" charset="0"/>
              </a:rPr>
              <a:t> para las </a:t>
            </a:r>
            <a:r>
              <a:rPr lang="en-US" b="1" i="1" dirty="0" err="1">
                <a:solidFill>
                  <a:schemeClr val="bg1"/>
                </a:solidFill>
                <a:latin typeface="Century Gothic" panose="020B0502020202020204" pitchFamily="34" charset="0"/>
              </a:rPr>
              <a:t>familias</a:t>
            </a:r>
            <a:endParaRPr lang="en-US" b="1"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174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63007" y="291628"/>
            <a:ext cx="5580992" cy="1676603"/>
          </a:xfrm>
        </p:spPr>
        <p:txBody>
          <a:bodyPr>
            <a:normAutofit/>
          </a:bodyPr>
          <a:lstStyle/>
          <a:p>
            <a:pPr>
              <a:lnSpc>
                <a:spcPct val="90000"/>
              </a:lnSpc>
            </a:pPr>
            <a:r>
              <a:rPr lang="en-US" sz="2800" dirty="0"/>
              <a:t>Why Spend Time on Literacy?</a:t>
            </a:r>
            <a:br>
              <a:rPr lang="en-US" sz="2800" dirty="0"/>
            </a:br>
            <a:r>
              <a:rPr lang="en-US" sz="2800" i="1" dirty="0">
                <a:solidFill>
                  <a:schemeClr val="accent1">
                    <a:lumMod val="75000"/>
                  </a:schemeClr>
                </a:solidFill>
              </a:rPr>
              <a:t>¿Por </a:t>
            </a:r>
            <a:r>
              <a:rPr lang="en-US" sz="2800" i="1" dirty="0" err="1">
                <a:solidFill>
                  <a:schemeClr val="accent1">
                    <a:lumMod val="75000"/>
                  </a:schemeClr>
                </a:solidFill>
              </a:rPr>
              <a:t>qué</a:t>
            </a:r>
            <a:r>
              <a:rPr lang="en-US" sz="2800" i="1" dirty="0">
                <a:solidFill>
                  <a:schemeClr val="accent1">
                    <a:lumMod val="75000"/>
                  </a:schemeClr>
                </a:solidFill>
              </a:rPr>
              <a:t> </a:t>
            </a:r>
            <a:r>
              <a:rPr lang="en-US" sz="2800" i="1" dirty="0" err="1">
                <a:solidFill>
                  <a:schemeClr val="accent1">
                    <a:lumMod val="75000"/>
                  </a:schemeClr>
                </a:solidFill>
              </a:rPr>
              <a:t>dedicarle</a:t>
            </a:r>
            <a:r>
              <a:rPr lang="en-US" sz="2800" i="1" dirty="0">
                <a:solidFill>
                  <a:schemeClr val="accent1">
                    <a:lumMod val="75000"/>
                  </a:schemeClr>
                </a:solidFill>
              </a:rPr>
              <a:t> </a:t>
            </a:r>
            <a:r>
              <a:rPr lang="en-US" sz="2800" i="1" dirty="0" err="1">
                <a:solidFill>
                  <a:schemeClr val="accent1">
                    <a:lumMod val="75000"/>
                  </a:schemeClr>
                </a:solidFill>
              </a:rPr>
              <a:t>tiempo</a:t>
            </a:r>
            <a:r>
              <a:rPr lang="en-US" sz="2800" i="1" dirty="0">
                <a:solidFill>
                  <a:schemeClr val="accent1">
                    <a:lumMod val="75000"/>
                  </a:schemeClr>
                </a:solidFill>
              </a:rPr>
              <a:t> a la </a:t>
            </a:r>
            <a:r>
              <a:rPr lang="en-US" sz="2800" i="1" dirty="0" err="1">
                <a:solidFill>
                  <a:schemeClr val="accent1">
                    <a:lumMod val="75000"/>
                  </a:schemeClr>
                </a:solidFill>
              </a:rPr>
              <a:t>lectura</a:t>
            </a:r>
            <a:r>
              <a:rPr lang="en-US" sz="2800" i="1" dirty="0">
                <a:solidFill>
                  <a:schemeClr val="accent1">
                    <a:lumMod val="75000"/>
                  </a:schemeClr>
                </a:solidFill>
              </a:rPr>
              <a:t>?</a:t>
            </a:r>
            <a:endParaRPr lang="en-US" sz="2800" i="1" dirty="0"/>
          </a:p>
        </p:txBody>
      </p:sp>
      <p:sp>
        <p:nvSpPr>
          <p:cNvPr id="10" name="Rectangle 9">
            <a:extLst>
              <a:ext uri="{FF2B5EF4-FFF2-40B4-BE49-F238E27FC236}">
                <a16:creationId xmlns:a16="http://schemas.microsoft.com/office/drawing/2014/main" xmlns="" id="{C95B82D5-A8BB-45BF-BED8-C7B206892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77006" cy="6858000"/>
          </a:xfrm>
          <a:prstGeom prst="rect">
            <a:avLst/>
          </a:prstGeom>
          <a:solidFill>
            <a:srgbClr val="1C4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xmlns="" id="{296C61EC-FBF4-4216-BE67-6C864D30A0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474" y="484632"/>
            <a:ext cx="275005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rain-Developm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04" y="1161634"/>
            <a:ext cx="2269998" cy="1753573"/>
          </a:xfrm>
          <a:prstGeom prst="rect">
            <a:avLst/>
          </a:prstGeom>
          <a:effectLst/>
        </p:spPr>
      </p:pic>
      <p:pic>
        <p:nvPicPr>
          <p:cNvPr id="4" name="Picture 3" descr="15-minute-break-clipar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04" y="3829295"/>
            <a:ext cx="2269997" cy="1702497"/>
          </a:xfrm>
          <a:prstGeom prst="rect">
            <a:avLst/>
          </a:prstGeom>
        </p:spPr>
      </p:pic>
      <p:sp>
        <p:nvSpPr>
          <p:cNvPr id="3" name="Content Placeholder 2"/>
          <p:cNvSpPr>
            <a:spLocks noGrp="1"/>
          </p:cNvSpPr>
          <p:nvPr>
            <p:ph idx="1"/>
          </p:nvPr>
        </p:nvSpPr>
        <p:spPr>
          <a:xfrm>
            <a:off x="3563007" y="2074806"/>
            <a:ext cx="5580993" cy="2108311"/>
          </a:xfrm>
        </p:spPr>
        <p:txBody>
          <a:bodyPr>
            <a:normAutofit/>
          </a:bodyPr>
          <a:lstStyle/>
          <a:p>
            <a:r>
              <a:rPr lang="en-US" sz="2000" dirty="0"/>
              <a:t>90% of a child’s brain development happens before age 5.</a:t>
            </a:r>
          </a:p>
          <a:p>
            <a:r>
              <a:rPr lang="en-US" sz="2000" dirty="0"/>
              <a:t>There is a strong connection to student achievement and literacy.</a:t>
            </a:r>
          </a:p>
          <a:p>
            <a:r>
              <a:rPr lang="en-US" sz="2000" dirty="0"/>
              <a:t>Spending 15 minutes a day on literacy strengthens a child’s brain!</a:t>
            </a:r>
          </a:p>
          <a:p>
            <a:endParaRPr lang="en-US" sz="2000" dirty="0"/>
          </a:p>
        </p:txBody>
      </p:sp>
      <p:sp>
        <p:nvSpPr>
          <p:cNvPr id="9" name="Content Placeholder 2">
            <a:extLst>
              <a:ext uri="{FF2B5EF4-FFF2-40B4-BE49-F238E27FC236}">
                <a16:creationId xmlns:a16="http://schemas.microsoft.com/office/drawing/2014/main" xmlns="" id="{33860947-97FB-4EAC-9403-5A293462EBE6}"/>
              </a:ext>
            </a:extLst>
          </p:cNvPr>
          <p:cNvSpPr txBox="1">
            <a:spLocks/>
          </p:cNvSpPr>
          <p:nvPr/>
        </p:nvSpPr>
        <p:spPr>
          <a:xfrm>
            <a:off x="3563006" y="4289692"/>
            <a:ext cx="5580993" cy="21083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595959"/>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rgbClr val="595959"/>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rgbClr val="595959"/>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rgbClr val="595959"/>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rgbClr val="595959"/>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_tradnl" sz="2000" dirty="0">
                <a:solidFill>
                  <a:schemeClr val="accent1">
                    <a:lumMod val="75000"/>
                  </a:schemeClr>
                </a:solidFill>
              </a:rPr>
              <a:t>El cerebro de su hijo  se desarrolla un 90% antes de los 5 años. </a:t>
            </a:r>
          </a:p>
          <a:p>
            <a:r>
              <a:rPr lang="es-ES_tradnl" sz="2000" dirty="0">
                <a:solidFill>
                  <a:schemeClr val="accent1">
                    <a:lumMod val="75000"/>
                  </a:schemeClr>
                </a:solidFill>
              </a:rPr>
              <a:t>Hay una conexión muy fuerte entre los logros de un estudiante y la lectura.</a:t>
            </a:r>
          </a:p>
          <a:p>
            <a:r>
              <a:rPr lang="es-ES_tradnl" sz="2000" dirty="0">
                <a:solidFill>
                  <a:schemeClr val="accent1">
                    <a:lumMod val="75000"/>
                  </a:schemeClr>
                </a:solidFill>
              </a:rPr>
              <a:t>Dedicarle 15 minutos al día a la lectura fortalece el cerebro de los niños.</a:t>
            </a:r>
          </a:p>
          <a:p>
            <a:endParaRPr lang="es-ES_tradnl" sz="2000" dirty="0">
              <a:solidFill>
                <a:schemeClr val="accent1">
                  <a:lumMod val="75000"/>
                </a:schemeClr>
              </a:solidFill>
            </a:endParaRPr>
          </a:p>
        </p:txBody>
      </p:sp>
    </p:spTree>
    <p:extLst>
      <p:ext uri="{BB962C8B-B14F-4D97-AF65-F5344CB8AC3E}">
        <p14:creationId xmlns:p14="http://schemas.microsoft.com/office/powerpoint/2010/main" val="1071191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xmlns="" id="{90FA07E4-5351-452C-AD90-EFA19E0D1461}"/>
              </a:ext>
            </a:extLst>
          </p:cNvPr>
          <p:cNvSpPr txBox="1">
            <a:spLocks/>
          </p:cNvSpPr>
          <p:nvPr/>
        </p:nvSpPr>
        <p:spPr>
          <a:xfrm>
            <a:off x="1" y="-1"/>
            <a:ext cx="9143999" cy="1188722"/>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spcBef>
                <a:spcPts val="0"/>
              </a:spcBef>
              <a:buNone/>
            </a:pPr>
            <a:r>
              <a:rPr lang="en-US" sz="3600" b="1" dirty="0">
                <a:solidFill>
                  <a:schemeClr val="bg1"/>
                </a:solidFill>
                <a:latin typeface="Century Gothic" panose="020B0502020202020204" pitchFamily="34" charset="0"/>
              </a:rPr>
              <a:t>Time to Log In</a:t>
            </a:r>
          </a:p>
          <a:p>
            <a:pPr marL="0" indent="0" algn="ctr">
              <a:spcBef>
                <a:spcPts val="0"/>
              </a:spcBef>
              <a:buNone/>
            </a:pPr>
            <a:r>
              <a:rPr lang="es-ES_tradnl" sz="3600" b="1" i="1" dirty="0">
                <a:solidFill>
                  <a:schemeClr val="bg1"/>
                </a:solidFill>
                <a:latin typeface="Century Gothic" panose="020B0502020202020204" pitchFamily="34" charset="0"/>
              </a:rPr>
              <a:t>Hora de iniciar sesión</a:t>
            </a:r>
          </a:p>
        </p:txBody>
      </p:sp>
      <p:grpSp>
        <p:nvGrpSpPr>
          <p:cNvPr id="5" name="Group 4">
            <a:extLst>
              <a:ext uri="{FF2B5EF4-FFF2-40B4-BE49-F238E27FC236}">
                <a16:creationId xmlns:a16="http://schemas.microsoft.com/office/drawing/2014/main" xmlns="" id="{92F13043-FEF5-4FA6-A100-E1FCCED5C677}"/>
              </a:ext>
            </a:extLst>
          </p:cNvPr>
          <p:cNvGrpSpPr/>
          <p:nvPr/>
        </p:nvGrpSpPr>
        <p:grpSpPr>
          <a:xfrm>
            <a:off x="1343134" y="1544485"/>
            <a:ext cx="6141217" cy="4902831"/>
            <a:chOff x="1343134" y="1544485"/>
            <a:chExt cx="6141217" cy="4902831"/>
          </a:xfrm>
        </p:grpSpPr>
        <p:pic>
          <p:nvPicPr>
            <p:cNvPr id="4" name="Picture 3"/>
            <p:cNvPicPr>
              <a:picLocks noChangeAspect="1"/>
            </p:cNvPicPr>
            <p:nvPr/>
          </p:nvPicPr>
          <p:blipFill>
            <a:blip r:embed="rId3"/>
            <a:stretch>
              <a:fillRect/>
            </a:stretch>
          </p:blipFill>
          <p:spPr>
            <a:xfrm>
              <a:off x="1343134" y="1544485"/>
              <a:ext cx="6141217" cy="4902831"/>
            </a:xfrm>
            <a:prstGeom prst="rect">
              <a:avLst/>
            </a:prstGeom>
          </p:spPr>
        </p:pic>
        <p:pic>
          <p:nvPicPr>
            <p:cNvPr id="3" name="Picture 2">
              <a:extLst>
                <a:ext uri="{FF2B5EF4-FFF2-40B4-BE49-F238E27FC236}">
                  <a16:creationId xmlns:a16="http://schemas.microsoft.com/office/drawing/2014/main" xmlns="" id="{AC309BF2-0E33-42CE-A4A2-781980D04C59}"/>
                </a:ext>
              </a:extLst>
            </p:cNvPr>
            <p:cNvPicPr>
              <a:picLocks noChangeAspect="1"/>
            </p:cNvPicPr>
            <p:nvPr/>
          </p:nvPicPr>
          <p:blipFill>
            <a:blip r:embed="rId4"/>
            <a:stretch>
              <a:fillRect/>
            </a:stretch>
          </p:blipFill>
          <p:spPr>
            <a:xfrm>
              <a:off x="1753273" y="2001067"/>
              <a:ext cx="5320937" cy="3989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876355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xmlns="" id="{E3CBE106-FAEA-40F5-B97C-BBFE127C5957}"/>
              </a:ext>
            </a:extLst>
          </p:cNvPr>
          <p:cNvPicPr>
            <a:picLocks noChangeAspect="1"/>
          </p:cNvPicPr>
          <p:nvPr/>
        </p:nvPicPr>
        <p:blipFill>
          <a:blip r:embed="rId2"/>
          <a:stretch>
            <a:fillRect/>
          </a:stretch>
        </p:blipFill>
        <p:spPr>
          <a:xfrm>
            <a:off x="2897428" y="1980054"/>
            <a:ext cx="5616417" cy="4062549"/>
          </a:xfrm>
          <a:prstGeom prst="rect">
            <a:avLst/>
          </a:prstGeom>
        </p:spPr>
      </p:pic>
      <p:pic>
        <p:nvPicPr>
          <p:cNvPr id="3" name="Picture 2"/>
          <p:cNvPicPr>
            <a:picLocks noChangeAspect="1"/>
          </p:cNvPicPr>
          <p:nvPr/>
        </p:nvPicPr>
        <p:blipFill>
          <a:blip r:embed="rId3"/>
          <a:stretch>
            <a:fillRect/>
          </a:stretch>
        </p:blipFill>
        <p:spPr>
          <a:xfrm>
            <a:off x="2587314" y="1521822"/>
            <a:ext cx="6236643" cy="4979015"/>
          </a:xfrm>
          <a:prstGeom prst="rect">
            <a:avLst/>
          </a:prstGeom>
        </p:spPr>
      </p:pic>
      <p:sp>
        <p:nvSpPr>
          <p:cNvPr id="6" name="Text Placeholder 2">
            <a:extLst>
              <a:ext uri="{FF2B5EF4-FFF2-40B4-BE49-F238E27FC236}">
                <a16:creationId xmlns:a16="http://schemas.microsoft.com/office/drawing/2014/main" xmlns="" id="{B5D5CF23-123E-4A7A-876F-8E4F5033AE48}"/>
              </a:ext>
            </a:extLst>
          </p:cNvPr>
          <p:cNvSpPr txBox="1">
            <a:spLocks/>
          </p:cNvSpPr>
          <p:nvPr/>
        </p:nvSpPr>
        <p:spPr>
          <a:xfrm>
            <a:off x="0" y="1349"/>
            <a:ext cx="9143999" cy="112165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92500"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spcBef>
                <a:spcPts val="0"/>
              </a:spcBef>
              <a:buNone/>
            </a:pPr>
            <a:r>
              <a:rPr lang="en-US" sz="4000" b="1" dirty="0">
                <a:solidFill>
                  <a:schemeClr val="bg1"/>
                </a:solidFill>
                <a:latin typeface="Century Gothic" panose="020B0502020202020204" pitchFamily="34" charset="0"/>
              </a:rPr>
              <a:t>Parent Login</a:t>
            </a:r>
          </a:p>
          <a:p>
            <a:pPr marL="0" indent="0" algn="ctr">
              <a:spcBef>
                <a:spcPts val="0"/>
              </a:spcBef>
              <a:buNone/>
            </a:pPr>
            <a:r>
              <a:rPr lang="es-ES_tradnl" sz="4000" b="1" i="1" dirty="0">
                <a:solidFill>
                  <a:schemeClr val="bg1"/>
                </a:solidFill>
                <a:latin typeface="Century Gothic" panose="020B0502020202020204" pitchFamily="34" charset="0"/>
              </a:rPr>
              <a:t>Inicio de sesión para las familias</a:t>
            </a:r>
          </a:p>
        </p:txBody>
      </p:sp>
      <p:cxnSp>
        <p:nvCxnSpPr>
          <p:cNvPr id="9" name="Straight Arrow Connector 8">
            <a:extLst>
              <a:ext uri="{FF2B5EF4-FFF2-40B4-BE49-F238E27FC236}">
                <a16:creationId xmlns:a16="http://schemas.microsoft.com/office/drawing/2014/main" xmlns="" id="{D258BF43-7B0F-49D6-A11E-72B1EE82FCA2}"/>
              </a:ext>
            </a:extLst>
          </p:cNvPr>
          <p:cNvCxnSpPr>
            <a:cxnSpLocks/>
            <a:stCxn id="14" idx="2"/>
          </p:cNvCxnSpPr>
          <p:nvPr/>
        </p:nvCxnSpPr>
        <p:spPr>
          <a:xfrm>
            <a:off x="1244802" y="3108157"/>
            <a:ext cx="2064800" cy="2352117"/>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14" name="TextBox 13">
            <a:extLst>
              <a:ext uri="{FF2B5EF4-FFF2-40B4-BE49-F238E27FC236}">
                <a16:creationId xmlns:a16="http://schemas.microsoft.com/office/drawing/2014/main" xmlns="" id="{DBD1EDDE-B7C2-49DD-8E20-659770B604BA}"/>
              </a:ext>
            </a:extLst>
          </p:cNvPr>
          <p:cNvSpPr txBox="1"/>
          <p:nvPr/>
        </p:nvSpPr>
        <p:spPr>
          <a:xfrm>
            <a:off x="212402" y="1784718"/>
            <a:ext cx="2064800" cy="1323439"/>
          </a:xfrm>
          <a:prstGeom prst="rect">
            <a:avLst/>
          </a:prstGeom>
          <a:noFill/>
        </p:spPr>
        <p:txBody>
          <a:bodyPr wrap="square" rtlCol="0">
            <a:spAutoFit/>
          </a:bodyPr>
          <a:lstStyle/>
          <a:p>
            <a:r>
              <a:rPr lang="en-US" sz="2000" b="1" dirty="0">
                <a:solidFill>
                  <a:schemeClr val="accent1">
                    <a:lumMod val="75000"/>
                  </a:schemeClr>
                </a:solidFill>
                <a:latin typeface="Century Gothic"/>
                <a:cs typeface="Century Gothic"/>
              </a:rPr>
              <a:t>Parent Tip: Login First and check box to stay logged in</a:t>
            </a:r>
          </a:p>
        </p:txBody>
      </p:sp>
      <p:sp>
        <p:nvSpPr>
          <p:cNvPr id="8" name="TextBox 7">
            <a:extLst>
              <a:ext uri="{FF2B5EF4-FFF2-40B4-BE49-F238E27FC236}">
                <a16:creationId xmlns:a16="http://schemas.microsoft.com/office/drawing/2014/main" xmlns="" id="{D2AD0449-E804-324E-8B79-9A5C1CE2A66E}"/>
              </a:ext>
            </a:extLst>
          </p:cNvPr>
          <p:cNvSpPr txBox="1"/>
          <p:nvPr/>
        </p:nvSpPr>
        <p:spPr>
          <a:xfrm>
            <a:off x="57345" y="4694492"/>
            <a:ext cx="2374912" cy="1631216"/>
          </a:xfrm>
          <a:prstGeom prst="rect">
            <a:avLst/>
          </a:prstGeom>
          <a:noFill/>
        </p:spPr>
        <p:txBody>
          <a:bodyPr wrap="square" rtlCol="0">
            <a:spAutoFit/>
          </a:bodyPr>
          <a:lstStyle/>
          <a:p>
            <a:r>
              <a:rPr lang="en-US" sz="2000" b="1" dirty="0" err="1">
                <a:solidFill>
                  <a:schemeClr val="accent1">
                    <a:lumMod val="75000"/>
                  </a:schemeClr>
                </a:solidFill>
                <a:latin typeface="Century Gothic"/>
                <a:cs typeface="Century Gothic"/>
              </a:rPr>
              <a:t>Consejo</a:t>
            </a:r>
            <a:r>
              <a:rPr lang="en-US" sz="2000" b="1" dirty="0">
                <a:solidFill>
                  <a:schemeClr val="accent1">
                    <a:lumMod val="75000"/>
                  </a:schemeClr>
                </a:solidFill>
                <a:latin typeface="Century Gothic"/>
                <a:cs typeface="Century Gothic"/>
              </a:rPr>
              <a:t>: primero </a:t>
            </a:r>
            <a:r>
              <a:rPr lang="en-US" sz="2000" b="1" dirty="0" err="1">
                <a:solidFill>
                  <a:schemeClr val="accent1">
                    <a:lumMod val="75000"/>
                  </a:schemeClr>
                </a:solidFill>
                <a:latin typeface="Century Gothic"/>
                <a:cs typeface="Century Gothic"/>
              </a:rPr>
              <a:t>inicie</a:t>
            </a:r>
            <a:r>
              <a:rPr lang="en-US" sz="2000" b="1" dirty="0">
                <a:solidFill>
                  <a:schemeClr val="accent1">
                    <a:lumMod val="75000"/>
                  </a:schemeClr>
                </a:solidFill>
                <a:latin typeface="Century Gothic"/>
                <a:cs typeface="Century Gothic"/>
              </a:rPr>
              <a:t> </a:t>
            </a:r>
            <a:r>
              <a:rPr lang="en-US" sz="2000" b="1" dirty="0" err="1">
                <a:solidFill>
                  <a:schemeClr val="accent1">
                    <a:lumMod val="75000"/>
                  </a:schemeClr>
                </a:solidFill>
                <a:latin typeface="Century Gothic"/>
                <a:cs typeface="Century Gothic"/>
              </a:rPr>
              <a:t>sesión</a:t>
            </a:r>
            <a:r>
              <a:rPr lang="en-US" sz="2000" b="1" dirty="0">
                <a:solidFill>
                  <a:schemeClr val="accent1">
                    <a:lumMod val="75000"/>
                  </a:schemeClr>
                </a:solidFill>
                <a:latin typeface="Century Gothic"/>
                <a:cs typeface="Century Gothic"/>
              </a:rPr>
              <a:t> y marque la </a:t>
            </a:r>
            <a:r>
              <a:rPr lang="en-US" sz="2000" b="1" dirty="0" err="1">
                <a:solidFill>
                  <a:schemeClr val="accent1">
                    <a:lumMod val="75000"/>
                  </a:schemeClr>
                </a:solidFill>
                <a:latin typeface="Century Gothic"/>
                <a:cs typeface="Century Gothic"/>
              </a:rPr>
              <a:t>casilla</a:t>
            </a:r>
            <a:r>
              <a:rPr lang="en-US" sz="2000" b="1" dirty="0">
                <a:solidFill>
                  <a:schemeClr val="accent1">
                    <a:lumMod val="75000"/>
                  </a:schemeClr>
                </a:solidFill>
                <a:latin typeface="Century Gothic"/>
                <a:cs typeface="Century Gothic"/>
              </a:rPr>
              <a:t> para </a:t>
            </a:r>
            <a:r>
              <a:rPr lang="en-US" sz="2000" b="1" dirty="0" err="1">
                <a:solidFill>
                  <a:schemeClr val="accent1">
                    <a:lumMod val="75000"/>
                  </a:schemeClr>
                </a:solidFill>
                <a:latin typeface="Century Gothic"/>
                <a:cs typeface="Century Gothic"/>
              </a:rPr>
              <a:t>mantenerse</a:t>
            </a:r>
            <a:r>
              <a:rPr lang="en-US" sz="2000" b="1" dirty="0">
                <a:solidFill>
                  <a:schemeClr val="accent1">
                    <a:lumMod val="75000"/>
                  </a:schemeClr>
                </a:solidFill>
                <a:latin typeface="Century Gothic"/>
                <a:cs typeface="Century Gothic"/>
              </a:rPr>
              <a:t> </a:t>
            </a:r>
            <a:r>
              <a:rPr lang="en-US" sz="2000" b="1" dirty="0" err="1">
                <a:solidFill>
                  <a:schemeClr val="accent1">
                    <a:lumMod val="75000"/>
                  </a:schemeClr>
                </a:solidFill>
                <a:latin typeface="Century Gothic"/>
                <a:cs typeface="Century Gothic"/>
              </a:rPr>
              <a:t>conectado</a:t>
            </a:r>
            <a:endParaRPr lang="en-US" sz="2000" b="1" dirty="0">
              <a:solidFill>
                <a:schemeClr val="accent1">
                  <a:lumMod val="75000"/>
                </a:schemeClr>
              </a:solidFill>
              <a:latin typeface="Century Gothic"/>
              <a:cs typeface="Century Gothic"/>
            </a:endParaRPr>
          </a:p>
        </p:txBody>
      </p:sp>
    </p:spTree>
    <p:extLst>
      <p:ext uri="{BB962C8B-B14F-4D97-AF65-F5344CB8AC3E}">
        <p14:creationId xmlns:p14="http://schemas.microsoft.com/office/powerpoint/2010/main" val="3782903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rot="2306650">
            <a:off x="1897546" y="436064"/>
            <a:ext cx="1237129" cy="9144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079198" y="473790"/>
            <a:ext cx="4862286" cy="2246769"/>
          </a:xfrm>
          <a:prstGeom prst="rect">
            <a:avLst/>
          </a:prstGeom>
          <a:noFill/>
        </p:spPr>
        <p:txBody>
          <a:bodyPr wrap="square" rtlCol="0">
            <a:spAutoFit/>
          </a:bodyPr>
          <a:lstStyle/>
          <a:p>
            <a:pPr algn="ctr"/>
            <a:r>
              <a:rPr lang="en-US" sz="2800" dirty="0">
                <a:solidFill>
                  <a:schemeClr val="tx1">
                    <a:lumMod val="65000"/>
                    <a:lumOff val="35000"/>
                  </a:schemeClr>
                </a:solidFill>
                <a:latin typeface="Century Gothic"/>
                <a:cs typeface="Century Gothic"/>
              </a:rPr>
              <a:t>The App is like a container.</a:t>
            </a:r>
          </a:p>
          <a:p>
            <a:pPr algn="ctr"/>
            <a:r>
              <a:rPr lang="en-US" sz="2800" b="1" dirty="0">
                <a:solidFill>
                  <a:schemeClr val="tx1">
                    <a:lumMod val="65000"/>
                    <a:lumOff val="35000"/>
                  </a:schemeClr>
                </a:solidFill>
                <a:latin typeface="Century Gothic"/>
                <a:cs typeface="Century Gothic"/>
              </a:rPr>
              <a:t>Now you need to download the books, songs, and games you want to use.</a:t>
            </a:r>
          </a:p>
        </p:txBody>
      </p:sp>
      <p:pic>
        <p:nvPicPr>
          <p:cNvPr id="7" name="Picture 6"/>
          <p:cNvPicPr>
            <a:picLocks noChangeAspect="1"/>
          </p:cNvPicPr>
          <p:nvPr/>
        </p:nvPicPr>
        <p:blipFill>
          <a:blip r:embed="rId4"/>
          <a:stretch>
            <a:fillRect/>
          </a:stretch>
        </p:blipFill>
        <p:spPr>
          <a:xfrm>
            <a:off x="208643" y="2322286"/>
            <a:ext cx="4191000" cy="4191000"/>
          </a:xfrm>
          <a:prstGeom prst="rect">
            <a:avLst/>
          </a:prstGeom>
        </p:spPr>
      </p:pic>
      <p:pic>
        <p:nvPicPr>
          <p:cNvPr id="9" name="Picture 8" descr="Aesops_500x500NEW.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7357" y="1865086"/>
            <a:ext cx="914400" cy="914400"/>
          </a:xfrm>
          <a:prstGeom prst="rect">
            <a:avLst/>
          </a:prstGeom>
          <a:ln>
            <a:noFill/>
          </a:ln>
          <a:effectLst>
            <a:outerShdw blurRad="292100" dist="139700" dir="2700000" algn="tl" rotWithShape="0">
              <a:srgbClr val="333333">
                <a:alpha val="65000"/>
              </a:srgbClr>
            </a:outerShdw>
          </a:effectLst>
        </p:spPr>
      </p:pic>
      <p:pic>
        <p:nvPicPr>
          <p:cNvPr id="10" name="Picture 9" descr="ALPS2_500x500.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03500" y="950686"/>
            <a:ext cx="914400" cy="914400"/>
          </a:xfrm>
          <a:prstGeom prst="rect">
            <a:avLst/>
          </a:prstGeom>
          <a:ln>
            <a:noFill/>
          </a:ln>
          <a:effectLst>
            <a:outerShdw blurRad="292100" dist="139700" dir="2700000" algn="tl" rotWithShape="0">
              <a:srgbClr val="333333">
                <a:alpha val="65000"/>
              </a:srgbClr>
            </a:outerShdw>
          </a:effectLst>
        </p:spPr>
      </p:pic>
      <p:pic>
        <p:nvPicPr>
          <p:cNvPr id="11" name="Picture 10" descr="Games_500x500.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47376" y="2186217"/>
            <a:ext cx="914400" cy="91440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8"/>
          <a:stretch>
            <a:fillRect/>
          </a:stretch>
        </p:blipFill>
        <p:spPr>
          <a:xfrm rot="20818149">
            <a:off x="2603500" y="1823358"/>
            <a:ext cx="1219200" cy="91440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9"/>
          <a:stretch>
            <a:fillRect/>
          </a:stretch>
        </p:blipFill>
        <p:spPr>
          <a:xfrm rot="1341820">
            <a:off x="336078" y="749719"/>
            <a:ext cx="1237129" cy="914400"/>
          </a:xfrm>
          <a:prstGeom prst="rect">
            <a:avLst/>
          </a:prstGeom>
          <a:ln>
            <a:noFill/>
          </a:ln>
          <a:effectLst>
            <a:outerShdw blurRad="292100" dist="139700" dir="2700000" algn="tl" rotWithShape="0">
              <a:srgbClr val="333333">
                <a:alpha val="65000"/>
              </a:srgbClr>
            </a:outerShdw>
          </a:effectLst>
        </p:spPr>
      </p:pic>
      <p:pic>
        <p:nvPicPr>
          <p:cNvPr id="12" name="Picture 11" descr="MMDSongs_500x500.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360714" y="1104900"/>
            <a:ext cx="914400" cy="914400"/>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3705679" y="5440190"/>
            <a:ext cx="5415643" cy="523220"/>
          </a:xfrm>
          <a:prstGeom prst="rect">
            <a:avLst/>
          </a:prstGeom>
          <a:noFill/>
        </p:spPr>
        <p:txBody>
          <a:bodyPr wrap="square" rtlCol="0">
            <a:spAutoFit/>
          </a:bodyPr>
          <a:lstStyle/>
          <a:p>
            <a:pPr algn="ctr"/>
            <a:r>
              <a:rPr lang="en-US" sz="1400" dirty="0">
                <a:solidFill>
                  <a:schemeClr val="tx1">
                    <a:lumMod val="65000"/>
                    <a:lumOff val="35000"/>
                  </a:schemeClr>
                </a:solidFill>
                <a:latin typeface="Century Gothic"/>
                <a:cs typeface="Century Gothic"/>
              </a:rPr>
              <a:t>You can add and remove content at anytime, so that the App doesn’t get too big on your device.</a:t>
            </a:r>
          </a:p>
        </p:txBody>
      </p:sp>
      <p:sp>
        <p:nvSpPr>
          <p:cNvPr id="17" name="TextBox 16">
            <a:extLst>
              <a:ext uri="{FF2B5EF4-FFF2-40B4-BE49-F238E27FC236}">
                <a16:creationId xmlns:a16="http://schemas.microsoft.com/office/drawing/2014/main" xmlns="" id="{50F9594A-E156-DA4E-BB51-CE099A14A1A6}"/>
              </a:ext>
            </a:extLst>
          </p:cNvPr>
          <p:cNvSpPr txBox="1"/>
          <p:nvPr/>
        </p:nvSpPr>
        <p:spPr>
          <a:xfrm>
            <a:off x="4005036" y="2927009"/>
            <a:ext cx="4862286" cy="2246769"/>
          </a:xfrm>
          <a:prstGeom prst="rect">
            <a:avLst/>
          </a:prstGeom>
          <a:noFill/>
        </p:spPr>
        <p:txBody>
          <a:bodyPr wrap="square" rtlCol="0">
            <a:spAutoFit/>
          </a:bodyPr>
          <a:lstStyle/>
          <a:p>
            <a:pPr algn="ctr"/>
            <a:r>
              <a:rPr lang="es-ES_tradnl" sz="2800" dirty="0">
                <a:solidFill>
                  <a:schemeClr val="accent1">
                    <a:lumMod val="75000"/>
                  </a:schemeClr>
                </a:solidFill>
                <a:latin typeface="Century Gothic"/>
              </a:rPr>
              <a:t>La aplicación es como un recipiente.</a:t>
            </a:r>
          </a:p>
          <a:p>
            <a:pPr algn="ctr"/>
            <a:r>
              <a:rPr lang="es-ES_tradnl" sz="2800" b="1" dirty="0">
                <a:solidFill>
                  <a:schemeClr val="accent1">
                    <a:lumMod val="75000"/>
                  </a:schemeClr>
                </a:solidFill>
                <a:latin typeface="Century Gothic"/>
                <a:cs typeface="Century Gothic"/>
              </a:rPr>
              <a:t>Ahora necesita descargar los libros, canciones y juegos que desea usar.</a:t>
            </a:r>
          </a:p>
        </p:txBody>
      </p:sp>
      <p:sp>
        <p:nvSpPr>
          <p:cNvPr id="18" name="TextBox 17">
            <a:extLst>
              <a:ext uri="{FF2B5EF4-FFF2-40B4-BE49-F238E27FC236}">
                <a16:creationId xmlns:a16="http://schemas.microsoft.com/office/drawing/2014/main" xmlns="" id="{2885A566-9214-7E4F-930B-342583FB90B6}"/>
              </a:ext>
            </a:extLst>
          </p:cNvPr>
          <p:cNvSpPr txBox="1"/>
          <p:nvPr/>
        </p:nvSpPr>
        <p:spPr>
          <a:xfrm>
            <a:off x="3705679" y="5884922"/>
            <a:ext cx="5438322" cy="738664"/>
          </a:xfrm>
          <a:prstGeom prst="rect">
            <a:avLst/>
          </a:prstGeom>
          <a:noFill/>
        </p:spPr>
        <p:txBody>
          <a:bodyPr wrap="square" rtlCol="0">
            <a:spAutoFit/>
          </a:bodyPr>
          <a:lstStyle/>
          <a:p>
            <a:pPr algn="ctr"/>
            <a:r>
              <a:rPr lang="es-ES_tradnl" sz="1400" dirty="0">
                <a:solidFill>
                  <a:schemeClr val="accent1">
                    <a:lumMod val="75000"/>
                  </a:schemeClr>
                </a:solidFill>
                <a:latin typeface="Century Gothic"/>
              </a:rPr>
              <a:t>Puede agregar y eliminar contenido en cualquier momento para que la aplicación no sea demasiado grande en su dispositivo.</a:t>
            </a:r>
          </a:p>
        </p:txBody>
      </p:sp>
    </p:spTree>
    <p:extLst>
      <p:ext uri="{BB962C8B-B14F-4D97-AF65-F5344CB8AC3E}">
        <p14:creationId xmlns:p14="http://schemas.microsoft.com/office/powerpoint/2010/main" val="246825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2358" y="1875558"/>
            <a:ext cx="5666971" cy="4256727"/>
          </a:xfrm>
          <a:prstGeom prst="rect">
            <a:avLst/>
          </a:prstGeom>
        </p:spPr>
      </p:pic>
      <p:sp>
        <p:nvSpPr>
          <p:cNvPr id="3" name="Title 2"/>
          <p:cNvSpPr>
            <a:spLocks noGrp="1"/>
          </p:cNvSpPr>
          <p:nvPr>
            <p:ph type="title" idx="4294967295"/>
          </p:nvPr>
        </p:nvSpPr>
        <p:spPr>
          <a:xfrm>
            <a:off x="0" y="0"/>
            <a:ext cx="9144000" cy="1135869"/>
          </a:xfrm>
          <a:solidFill>
            <a:schemeClr val="accent1">
              <a:lumMod val="75000"/>
            </a:schemeClr>
          </a:solidFill>
          <a:ln>
            <a:solidFill>
              <a:schemeClr val="accent1">
                <a:lumMod val="75000"/>
              </a:schemeClr>
            </a:solidFill>
          </a:ln>
        </p:spPr>
        <p:txBody>
          <a:bodyPr>
            <a:noAutofit/>
          </a:bodyPr>
          <a:lstStyle/>
          <a:p>
            <a:r>
              <a:rPr lang="en-US" sz="3600" dirty="0">
                <a:solidFill>
                  <a:schemeClr val="bg1"/>
                </a:solidFill>
              </a:rPr>
              <a:t>Tips for Managing Content</a:t>
            </a:r>
            <a:br>
              <a:rPr lang="en-US" sz="3600" dirty="0">
                <a:solidFill>
                  <a:schemeClr val="bg1"/>
                </a:solidFill>
              </a:rPr>
            </a:br>
            <a:r>
              <a:rPr lang="es-ES_tradnl" sz="3600" i="1" dirty="0">
                <a:solidFill>
                  <a:schemeClr val="bg1"/>
                </a:solidFill>
                <a:ea typeface="+mn-ea"/>
              </a:rPr>
              <a:t>Consejos para administrar el contenido</a:t>
            </a:r>
            <a:endParaRPr lang="en-US" sz="3600" i="1" dirty="0">
              <a:solidFill>
                <a:schemeClr val="bg1"/>
              </a:solidFill>
              <a:ea typeface="+mn-ea"/>
            </a:endParaRPr>
          </a:p>
        </p:txBody>
      </p:sp>
      <p:sp>
        <p:nvSpPr>
          <p:cNvPr id="4" name="Line Callout 1 3"/>
          <p:cNvSpPr/>
          <p:nvPr/>
        </p:nvSpPr>
        <p:spPr>
          <a:xfrm>
            <a:off x="7266215" y="1489072"/>
            <a:ext cx="1778000" cy="1531052"/>
          </a:xfrm>
          <a:prstGeom prst="borderCallout1">
            <a:avLst>
              <a:gd name="adj1" fmla="val 18750"/>
              <a:gd name="adj2" fmla="val -8333"/>
              <a:gd name="adj3" fmla="val 116919"/>
              <a:gd name="adj4" fmla="val -46329"/>
            </a:avLst>
          </a:prstGeom>
          <a:solidFill>
            <a:srgbClr val="A4CB2A"/>
          </a:solidFill>
          <a:ln w="38100" cmpd="sng">
            <a:solidFill>
              <a:srgbClr val="A4CB2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This will download a series of books.</a:t>
            </a:r>
          </a:p>
          <a:p>
            <a:pPr algn="ctr"/>
            <a:r>
              <a:rPr lang="es-ES_tradnl" b="1" dirty="0"/>
              <a:t>Esto descargará una serie de libros</a:t>
            </a:r>
          </a:p>
        </p:txBody>
      </p:sp>
      <p:sp>
        <p:nvSpPr>
          <p:cNvPr id="5" name="Line Callout 1 4"/>
          <p:cNvSpPr/>
          <p:nvPr/>
        </p:nvSpPr>
        <p:spPr>
          <a:xfrm>
            <a:off x="7266215" y="3608614"/>
            <a:ext cx="1778000" cy="1674586"/>
          </a:xfrm>
          <a:prstGeom prst="borderCallout1">
            <a:avLst>
              <a:gd name="adj1" fmla="val 18750"/>
              <a:gd name="adj2" fmla="val -8333"/>
              <a:gd name="adj3" fmla="val 65149"/>
              <a:gd name="adj4" fmla="val -35717"/>
            </a:avLst>
          </a:prstGeom>
          <a:solidFill>
            <a:srgbClr val="A4CB2A"/>
          </a:solidFill>
          <a:ln w="38100" cmpd="sng">
            <a:solidFill>
              <a:srgbClr val="A4CB2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This will download a series of games.</a:t>
            </a:r>
          </a:p>
          <a:p>
            <a:pPr algn="ctr"/>
            <a:r>
              <a:rPr lang="es-ES_tradnl" b="1" dirty="0"/>
              <a:t>Esto descargará una serie de juegos.</a:t>
            </a:r>
          </a:p>
        </p:txBody>
      </p:sp>
      <p:sp>
        <p:nvSpPr>
          <p:cNvPr id="6" name="Line Callout 1 5"/>
          <p:cNvSpPr/>
          <p:nvPr/>
        </p:nvSpPr>
        <p:spPr>
          <a:xfrm>
            <a:off x="69256" y="1489072"/>
            <a:ext cx="1778000" cy="1191080"/>
          </a:xfrm>
          <a:prstGeom prst="borderCallout1">
            <a:avLst>
              <a:gd name="adj1" fmla="val 16047"/>
              <a:gd name="adj2" fmla="val 106973"/>
              <a:gd name="adj3" fmla="val 87349"/>
              <a:gd name="adj4" fmla="val 167752"/>
            </a:avLst>
          </a:prstGeom>
          <a:solidFill>
            <a:srgbClr val="A4CB2A"/>
          </a:solidFill>
          <a:ln w="38100" cmpd="sng">
            <a:solidFill>
              <a:srgbClr val="A4CB2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This will download the entire level.</a:t>
            </a:r>
          </a:p>
          <a:p>
            <a:pPr algn="ctr"/>
            <a:r>
              <a:rPr lang="es-ES_tradnl" sz="1600" b="1" dirty="0"/>
              <a:t>Esto descargará el nivel complete.</a:t>
            </a:r>
          </a:p>
          <a:p>
            <a:pPr algn="ctr"/>
            <a:endParaRPr lang="en-US" sz="1600" dirty="0"/>
          </a:p>
        </p:txBody>
      </p:sp>
      <p:sp>
        <p:nvSpPr>
          <p:cNvPr id="7" name="Line Callout 1 6"/>
          <p:cNvSpPr/>
          <p:nvPr/>
        </p:nvSpPr>
        <p:spPr>
          <a:xfrm>
            <a:off x="46628" y="3020124"/>
            <a:ext cx="1778000" cy="1475676"/>
          </a:xfrm>
          <a:prstGeom prst="borderCallout1">
            <a:avLst>
              <a:gd name="adj1" fmla="val 16047"/>
              <a:gd name="adj2" fmla="val 106973"/>
              <a:gd name="adj3" fmla="val -29381"/>
              <a:gd name="adj4" fmla="val 216120"/>
            </a:avLst>
          </a:prstGeom>
          <a:solidFill>
            <a:srgbClr val="A4CB2A"/>
          </a:solidFill>
          <a:ln w="38100" cmpd="sng">
            <a:solidFill>
              <a:srgbClr val="A4CB2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This will delete content for the entire level.</a:t>
            </a:r>
          </a:p>
          <a:p>
            <a:pPr algn="ctr"/>
            <a:r>
              <a:rPr lang="es-ES_tradnl" sz="1600" b="1" dirty="0"/>
              <a:t>Esto eliminará el contenido del nivel completo.</a:t>
            </a:r>
          </a:p>
        </p:txBody>
      </p:sp>
      <p:sp>
        <p:nvSpPr>
          <p:cNvPr id="8" name="Line Callout 1 7"/>
          <p:cNvSpPr/>
          <p:nvPr/>
        </p:nvSpPr>
        <p:spPr>
          <a:xfrm>
            <a:off x="69256" y="4737100"/>
            <a:ext cx="1778000" cy="1735157"/>
          </a:xfrm>
          <a:prstGeom prst="borderCallout1">
            <a:avLst>
              <a:gd name="adj1" fmla="val 16047"/>
              <a:gd name="adj2" fmla="val 106973"/>
              <a:gd name="adj3" fmla="val -120308"/>
              <a:gd name="adj4" fmla="val 258059"/>
            </a:avLst>
          </a:prstGeom>
          <a:solidFill>
            <a:srgbClr val="A4CB2A"/>
          </a:solidFill>
          <a:ln w="38100" cmpd="sng">
            <a:solidFill>
              <a:srgbClr val="A4CB2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This will turn on the buttons to delete content.</a:t>
            </a:r>
          </a:p>
          <a:p>
            <a:pPr algn="ctr"/>
            <a:r>
              <a:rPr lang="es-ES_tradnl" sz="1600" b="1" dirty="0"/>
              <a:t>Esto activará los botones para eliminar el contenido.</a:t>
            </a:r>
          </a:p>
        </p:txBody>
      </p:sp>
    </p:spTree>
    <p:extLst>
      <p:ext uri="{BB962C8B-B14F-4D97-AF65-F5344CB8AC3E}">
        <p14:creationId xmlns:p14="http://schemas.microsoft.com/office/powerpoint/2010/main" val="1936743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1587062"/>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4000" b="1" dirty="0">
                <a:solidFill>
                  <a:schemeClr val="bg1"/>
                </a:solidFill>
                <a:latin typeface="Century Gothic" panose="020B0502020202020204" pitchFamily="34" charset="0"/>
              </a:rPr>
              <a:t>Goal Attained! </a:t>
            </a:r>
          </a:p>
          <a:p>
            <a:pPr algn="ctr"/>
            <a:r>
              <a:rPr lang="es-ES_tradnl" sz="4000" b="1" i="1" dirty="0">
                <a:solidFill>
                  <a:schemeClr val="bg1"/>
                </a:solidFill>
                <a:latin typeface="Century Gothic" panose="020B0502020202020204" pitchFamily="34" charset="0"/>
              </a:rPr>
              <a:t>¡Objetivo alcanzado! </a:t>
            </a:r>
            <a:endParaRPr lang="es-ES_tradnl" sz="4000" i="1" dirty="0">
              <a:solidFill>
                <a:schemeClr val="bg1"/>
              </a:solidFill>
              <a:latin typeface="Century Gothic" panose="020B0502020202020204" pitchFamily="34" charset="0"/>
            </a:endParaRPr>
          </a:p>
        </p:txBody>
      </p:sp>
      <p:pic>
        <p:nvPicPr>
          <p:cNvPr id="4" name="Picture 3">
            <a:extLst>
              <a:ext uri="{FF2B5EF4-FFF2-40B4-BE49-F238E27FC236}">
                <a16:creationId xmlns:a16="http://schemas.microsoft.com/office/drawing/2014/main" xmlns="" id="{ED97459D-DF7D-4ECD-9C2B-5A5B8F4C0DA7}"/>
              </a:ext>
            </a:extLst>
          </p:cNvPr>
          <p:cNvPicPr>
            <a:picLocks noChangeAspect="1"/>
          </p:cNvPicPr>
          <p:nvPr/>
        </p:nvPicPr>
        <p:blipFill rotWithShape="1">
          <a:blip r:embed="rId3"/>
          <a:srcRect l="2069" t="13471"/>
          <a:stretch/>
        </p:blipFill>
        <p:spPr>
          <a:xfrm>
            <a:off x="94593" y="2081048"/>
            <a:ext cx="8954814" cy="4163950"/>
          </a:xfrm>
          <a:prstGeom prst="rect">
            <a:avLst/>
          </a:prstGeom>
        </p:spPr>
      </p:pic>
    </p:spTree>
    <p:extLst>
      <p:ext uri="{BB962C8B-B14F-4D97-AF65-F5344CB8AC3E}">
        <p14:creationId xmlns:p14="http://schemas.microsoft.com/office/powerpoint/2010/main" val="182500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D35DDC-1DE7-42C4-B119-E8692D60E47E}"/>
              </a:ext>
            </a:extLst>
          </p:cNvPr>
          <p:cNvSpPr/>
          <p:nvPr/>
        </p:nvSpPr>
        <p:spPr>
          <a:xfrm>
            <a:off x="0" y="-14262"/>
            <a:ext cx="9144000" cy="1291510"/>
          </a:xfrm>
          <a:prstGeom prst="rect">
            <a:avLst/>
          </a:prstGeom>
          <a:solidFill>
            <a:schemeClr val="accent1">
              <a:lumMod val="75000"/>
            </a:schemeClr>
          </a:solidFill>
          <a:ln>
            <a:solidFill>
              <a:schemeClr val="accent1">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a:solidFill>
                  <a:schemeClr val="bg1"/>
                </a:solidFill>
                <a:latin typeface="Century Gothic"/>
                <a:cs typeface="Century Gothic"/>
              </a:rPr>
              <a:t>3 Learning Apps</a:t>
            </a:r>
          </a:p>
          <a:p>
            <a:pPr algn="ctr"/>
            <a:r>
              <a:rPr lang="en-US" sz="4000" b="1" i="1" dirty="0">
                <a:solidFill>
                  <a:schemeClr val="bg1"/>
                </a:solidFill>
                <a:latin typeface="Century Gothic"/>
                <a:cs typeface="Century Gothic"/>
              </a:rPr>
              <a:t>3 Apps de </a:t>
            </a:r>
            <a:r>
              <a:rPr lang="en-US" sz="4000" b="1" i="1" dirty="0" err="1">
                <a:solidFill>
                  <a:schemeClr val="bg1"/>
                </a:solidFill>
                <a:latin typeface="Century Gothic"/>
                <a:cs typeface="Century Gothic"/>
              </a:rPr>
              <a:t>aprendizaje</a:t>
            </a:r>
            <a:endParaRPr lang="en-US" sz="4000" b="1" i="1" dirty="0">
              <a:solidFill>
                <a:schemeClr val="bg1"/>
              </a:solidFill>
              <a:latin typeface="Century Gothic"/>
              <a:cs typeface="Century Gothic"/>
            </a:endParaRPr>
          </a:p>
        </p:txBody>
      </p:sp>
      <p:grpSp>
        <p:nvGrpSpPr>
          <p:cNvPr id="2" name="Group 1">
            <a:extLst>
              <a:ext uri="{FF2B5EF4-FFF2-40B4-BE49-F238E27FC236}">
                <a16:creationId xmlns:a16="http://schemas.microsoft.com/office/drawing/2014/main" xmlns="" id="{F922C7BA-F77A-4348-81A8-AEE756EE92A2}"/>
              </a:ext>
            </a:extLst>
          </p:cNvPr>
          <p:cNvGrpSpPr/>
          <p:nvPr/>
        </p:nvGrpSpPr>
        <p:grpSpPr>
          <a:xfrm>
            <a:off x="93258" y="1787503"/>
            <a:ext cx="8957483" cy="4255478"/>
            <a:chOff x="156047" y="1552372"/>
            <a:chExt cx="8957483" cy="4255478"/>
          </a:xfrm>
        </p:grpSpPr>
        <p:sp>
          <p:nvSpPr>
            <p:cNvPr id="3" name="Rounded Rectangle 2"/>
            <p:cNvSpPr>
              <a:spLocks noChangeAspect="1"/>
            </p:cNvSpPr>
            <p:nvPr/>
          </p:nvSpPr>
          <p:spPr>
            <a:xfrm>
              <a:off x="592268" y="1552372"/>
              <a:ext cx="2008121" cy="2024051"/>
            </a:xfrm>
            <a:prstGeom prst="roundRect">
              <a:avLst/>
            </a:prstGeom>
            <a:blipFill rotWithShape="1">
              <a:blip r:embed="rId2"/>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400"/>
            </a:p>
          </p:txBody>
        </p:sp>
        <p:sp>
          <p:nvSpPr>
            <p:cNvPr id="4" name="Rounded Rectangle 3"/>
            <p:cNvSpPr>
              <a:spLocks noChangeAspect="1"/>
            </p:cNvSpPr>
            <p:nvPr/>
          </p:nvSpPr>
          <p:spPr>
            <a:xfrm>
              <a:off x="6543611" y="1612449"/>
              <a:ext cx="2008120" cy="2024051"/>
            </a:xfrm>
            <a:prstGeom prst="roundRect">
              <a:avLst/>
            </a:prstGeom>
            <a:blipFill rotWithShape="1">
              <a:blip r:embed="rId3"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400" dirty="0"/>
            </a:p>
          </p:txBody>
        </p:sp>
        <p:sp>
          <p:nvSpPr>
            <p:cNvPr id="5" name="TextBox 4"/>
            <p:cNvSpPr txBox="1"/>
            <p:nvPr/>
          </p:nvSpPr>
          <p:spPr>
            <a:xfrm>
              <a:off x="156047" y="3653414"/>
              <a:ext cx="2880560" cy="193899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rgbClr val="EC1C24"/>
                  </a:solidFill>
                  <a:latin typeface="Century Gothic"/>
                  <a:cs typeface="Century Gothic"/>
                </a:rPr>
                <a:t>Clever Kids University</a:t>
              </a:r>
              <a:r>
                <a:rPr lang="en-US" b="1" baseline="30000" dirty="0">
                  <a:solidFill>
                    <a:srgbClr val="EC1C24"/>
                  </a:solidFill>
                  <a:latin typeface="Century Gothic"/>
                  <a:cs typeface="Century Gothic"/>
                </a:rPr>
                <a:t>™</a:t>
              </a:r>
              <a:r>
                <a:rPr lang="en-US" b="1" dirty="0">
                  <a:solidFill>
                    <a:srgbClr val="EC1C24"/>
                  </a:solidFill>
                  <a:latin typeface="Century Gothic"/>
                  <a:cs typeface="Century Gothic"/>
                </a:rPr>
                <a:t> </a:t>
              </a:r>
            </a:p>
            <a:p>
              <a:pPr algn="ctr"/>
              <a:r>
                <a:rPr lang="en-US" b="1" dirty="0">
                  <a:solidFill>
                    <a:srgbClr val="EC1C24"/>
                  </a:solidFill>
                  <a:latin typeface="Century Gothic"/>
                  <a:cs typeface="Century Gothic"/>
                </a:rPr>
                <a:t>Pre-Reader</a:t>
              </a:r>
            </a:p>
            <a:p>
              <a:pPr algn="ctr"/>
              <a:r>
                <a:rPr lang="en-US" sz="1400" b="1" dirty="0">
                  <a:solidFill>
                    <a:schemeClr val="tx1">
                      <a:lumMod val="65000"/>
                      <a:lumOff val="35000"/>
                    </a:schemeClr>
                  </a:solidFill>
                  <a:latin typeface="Century Gothic"/>
                  <a:cs typeface="Century Gothic"/>
                </a:rPr>
                <a:t>Fun daily activities that prepare children for kindergarten.</a:t>
              </a:r>
            </a:p>
            <a:p>
              <a:pPr algn="ctr"/>
              <a:endParaRPr lang="en-US" sz="1400" b="1" dirty="0">
                <a:solidFill>
                  <a:schemeClr val="tx1">
                    <a:lumMod val="65000"/>
                    <a:lumOff val="35000"/>
                  </a:schemeClr>
                </a:solidFill>
                <a:latin typeface="Century Gothic"/>
                <a:cs typeface="Century Gothic"/>
              </a:endParaRPr>
            </a:p>
            <a:p>
              <a:pPr algn="ctr"/>
              <a:r>
                <a:rPr lang="es-ES_tradnl" sz="1400" b="1" dirty="0">
                  <a:solidFill>
                    <a:schemeClr val="accent1">
                      <a:lumMod val="75000"/>
                    </a:schemeClr>
                  </a:solidFill>
                  <a:latin typeface="Century Gothic"/>
                  <a:cs typeface="Century Gothic"/>
                </a:rPr>
                <a:t>Actividades divertidas diarias que preparan para el kínder.</a:t>
              </a:r>
            </a:p>
          </p:txBody>
        </p:sp>
        <p:sp>
          <p:nvSpPr>
            <p:cNvPr id="6" name="TextBox 5"/>
            <p:cNvSpPr txBox="1"/>
            <p:nvPr/>
          </p:nvSpPr>
          <p:spPr>
            <a:xfrm>
              <a:off x="5981811" y="3632314"/>
              <a:ext cx="3131719" cy="215443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rgbClr val="099DCD"/>
                  </a:solidFill>
                  <a:latin typeface="Century Gothic"/>
                  <a:cs typeface="Century Gothic"/>
                </a:rPr>
                <a:t>Footsteps2Brilliance</a:t>
              </a:r>
              <a:r>
                <a:rPr lang="en-US" b="1" baseline="30000" dirty="0">
                  <a:solidFill>
                    <a:srgbClr val="099DCD"/>
                  </a:solidFill>
                  <a:latin typeface="Century Gothic"/>
                  <a:cs typeface="Century Gothic"/>
                </a:rPr>
                <a:t>®</a:t>
              </a:r>
              <a:r>
                <a:rPr lang="en-US" b="1" dirty="0">
                  <a:solidFill>
                    <a:srgbClr val="099DCD"/>
                  </a:solidFill>
                  <a:latin typeface="Century Gothic"/>
                  <a:cs typeface="Century Gothic"/>
                </a:rPr>
                <a:t> </a:t>
              </a:r>
            </a:p>
            <a:p>
              <a:pPr algn="ctr"/>
              <a:r>
                <a:rPr lang="en-US" b="1" dirty="0">
                  <a:solidFill>
                    <a:srgbClr val="099DCD"/>
                  </a:solidFill>
                  <a:latin typeface="Century Gothic"/>
                  <a:cs typeface="Century Gothic"/>
                </a:rPr>
                <a:t>School Edition</a:t>
              </a:r>
              <a:br>
                <a:rPr lang="en-US" b="1" dirty="0">
                  <a:solidFill>
                    <a:srgbClr val="099DCD"/>
                  </a:solidFill>
                  <a:latin typeface="Century Gothic"/>
                  <a:cs typeface="Century Gothic"/>
                </a:rPr>
              </a:br>
              <a:r>
                <a:rPr lang="en-US" sz="1400" b="1" dirty="0">
                  <a:solidFill>
                    <a:schemeClr val="tx1">
                      <a:lumMod val="65000"/>
                      <a:lumOff val="35000"/>
                    </a:schemeClr>
                  </a:solidFill>
                  <a:latin typeface="Century Gothic"/>
                  <a:cs typeface="Century Gothic"/>
                </a:rPr>
                <a:t>Thousands of books and games to develop reading, writing, and critical thinking skills.</a:t>
              </a:r>
            </a:p>
            <a:p>
              <a:pPr algn="ctr"/>
              <a:endParaRPr lang="en-US" sz="1400" b="1" dirty="0">
                <a:solidFill>
                  <a:srgbClr val="7F7F7F"/>
                </a:solidFill>
                <a:latin typeface="Century Gothic"/>
                <a:cs typeface="Century Gothic"/>
              </a:endParaRPr>
            </a:p>
            <a:p>
              <a:pPr algn="ctr"/>
              <a:r>
                <a:rPr lang="es-ES_tradnl" sz="1400" b="1" dirty="0">
                  <a:solidFill>
                    <a:schemeClr val="accent1">
                      <a:lumMod val="75000"/>
                    </a:schemeClr>
                  </a:solidFill>
                  <a:latin typeface="Century Gothic"/>
                  <a:cs typeface="Century Gothic"/>
                </a:rPr>
                <a:t>Cientos de libros y juegos para desarrollar la lectura, escritura y el pensamiento crítico.</a:t>
              </a:r>
              <a:endParaRPr lang="en-US" sz="1000" b="1" dirty="0">
                <a:solidFill>
                  <a:schemeClr val="accent1">
                    <a:lumMod val="75000"/>
                  </a:schemeClr>
                </a:solidFill>
                <a:latin typeface="Century Gothic"/>
                <a:cs typeface="Century Gothic"/>
              </a:endParaRPr>
            </a:p>
          </p:txBody>
        </p:sp>
        <p:pic>
          <p:nvPicPr>
            <p:cNvPr id="8" name="Picture 7">
              <a:extLst>
                <a:ext uri="{FF2B5EF4-FFF2-40B4-BE49-F238E27FC236}">
                  <a16:creationId xmlns:a16="http://schemas.microsoft.com/office/drawing/2014/main" xmlns="" id="{C23EC374-9146-430E-9E6D-705B945FC748}"/>
                </a:ext>
              </a:extLst>
            </p:cNvPr>
            <p:cNvPicPr>
              <a:picLocks noChangeAspect="1"/>
            </p:cNvPicPr>
            <p:nvPr/>
          </p:nvPicPr>
          <p:blipFill rotWithShape="1">
            <a:blip r:embed="rId4"/>
            <a:srcRect l="8121" t="7738" r="7321" b="7775"/>
            <a:stretch/>
          </p:blipFill>
          <p:spPr>
            <a:xfrm>
              <a:off x="3498980" y="1552372"/>
              <a:ext cx="2146040" cy="2144207"/>
            </a:xfrm>
            <a:prstGeom prst="rect">
              <a:avLst/>
            </a:prstGeom>
          </p:spPr>
        </p:pic>
        <p:sp>
          <p:nvSpPr>
            <p:cNvPr id="9" name="TextBox 8">
              <a:extLst>
                <a:ext uri="{FF2B5EF4-FFF2-40B4-BE49-F238E27FC236}">
                  <a16:creationId xmlns:a16="http://schemas.microsoft.com/office/drawing/2014/main" xmlns="" id="{F807524F-0648-48BA-8612-19E8B1ECEB36}"/>
                </a:ext>
              </a:extLst>
            </p:cNvPr>
            <p:cNvSpPr txBox="1"/>
            <p:nvPr/>
          </p:nvSpPr>
          <p:spPr>
            <a:xfrm>
              <a:off x="3131720" y="3653414"/>
              <a:ext cx="2880560" cy="215443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solidFill>
                    <a:schemeClr val="accent6"/>
                  </a:solidFill>
                  <a:latin typeface="Century Gothic"/>
                  <a:cs typeface="Century Gothic"/>
                </a:rPr>
                <a:t>Clever Kids University</a:t>
              </a:r>
              <a:r>
                <a:rPr lang="en-US" b="1" baseline="30000" dirty="0">
                  <a:solidFill>
                    <a:schemeClr val="accent6"/>
                  </a:solidFill>
                  <a:latin typeface="Century Gothic"/>
                  <a:cs typeface="Century Gothic"/>
                </a:rPr>
                <a:t>™</a:t>
              </a:r>
              <a:r>
                <a:rPr lang="en-US" b="1" dirty="0">
                  <a:solidFill>
                    <a:schemeClr val="accent6"/>
                  </a:solidFill>
                  <a:latin typeface="Century Gothic"/>
                  <a:cs typeface="Century Gothic"/>
                </a:rPr>
                <a:t> </a:t>
              </a:r>
            </a:p>
            <a:p>
              <a:pPr algn="ctr"/>
              <a:r>
                <a:rPr lang="en-US" b="1" dirty="0">
                  <a:solidFill>
                    <a:schemeClr val="accent6"/>
                  </a:solidFill>
                  <a:latin typeface="Century Gothic"/>
                  <a:cs typeface="Century Gothic"/>
                </a:rPr>
                <a:t>I Can Read </a:t>
              </a:r>
            </a:p>
            <a:p>
              <a:pPr algn="ctr"/>
              <a:r>
                <a:rPr lang="en-US" sz="1400" b="1" dirty="0">
                  <a:solidFill>
                    <a:schemeClr val="tx1">
                      <a:lumMod val="65000"/>
                      <a:lumOff val="35000"/>
                    </a:schemeClr>
                  </a:solidFill>
                  <a:latin typeface="Century Gothic"/>
                  <a:cs typeface="Century Gothic"/>
                </a:rPr>
                <a:t>Fun daily activities that teach children to read and write.</a:t>
              </a:r>
            </a:p>
            <a:p>
              <a:pPr algn="ctr"/>
              <a:endParaRPr lang="en-US" sz="1400" dirty="0">
                <a:solidFill>
                  <a:schemeClr val="tx1">
                    <a:lumMod val="50000"/>
                    <a:lumOff val="50000"/>
                  </a:schemeClr>
                </a:solidFill>
                <a:latin typeface="Century Gothic"/>
                <a:cs typeface="Century Gothic"/>
              </a:endParaRPr>
            </a:p>
            <a:p>
              <a:pPr algn="ctr"/>
              <a:endParaRPr lang="en-US" sz="1400" dirty="0">
                <a:solidFill>
                  <a:schemeClr val="tx1">
                    <a:lumMod val="50000"/>
                    <a:lumOff val="50000"/>
                  </a:schemeClr>
                </a:solidFill>
                <a:latin typeface="Century Gothic"/>
                <a:cs typeface="Century Gothic"/>
              </a:endParaRPr>
            </a:p>
            <a:p>
              <a:pPr algn="ctr"/>
              <a:r>
                <a:rPr lang="es-ES_tradnl" sz="1400" b="1" dirty="0">
                  <a:solidFill>
                    <a:schemeClr val="accent1">
                      <a:lumMod val="75000"/>
                    </a:schemeClr>
                  </a:solidFill>
                  <a:latin typeface="Century Gothic"/>
                  <a:cs typeface="Century Gothic"/>
                </a:rPr>
                <a:t>Actividades divertidas diarias que le enseñan a su hijo a leer y a escribir.</a:t>
              </a:r>
              <a:endParaRPr lang="en-US" sz="1000" dirty="0">
                <a:latin typeface="Century Gothic"/>
                <a:cs typeface="Century Gothic"/>
              </a:endParaRPr>
            </a:p>
          </p:txBody>
        </p:sp>
      </p:grpSp>
      <p:sp>
        <p:nvSpPr>
          <p:cNvPr id="10" name="TextBox 9">
            <a:extLst>
              <a:ext uri="{FF2B5EF4-FFF2-40B4-BE49-F238E27FC236}">
                <a16:creationId xmlns:a16="http://schemas.microsoft.com/office/drawing/2014/main" xmlns="" id="{C7B93E49-3047-4412-9A13-5A3D32F6AA7D}"/>
              </a:ext>
            </a:extLst>
          </p:cNvPr>
          <p:cNvSpPr txBox="1"/>
          <p:nvPr/>
        </p:nvSpPr>
        <p:spPr>
          <a:xfrm>
            <a:off x="156047" y="5055035"/>
            <a:ext cx="2880560"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s-ES_tradnl" sz="1000" dirty="0">
              <a:solidFill>
                <a:schemeClr val="accent1">
                  <a:lumMod val="75000"/>
                </a:schemeClr>
              </a:solidFill>
              <a:latin typeface="Century Gothic"/>
              <a:cs typeface="Century Gothic"/>
            </a:endParaRPr>
          </a:p>
        </p:txBody>
      </p:sp>
    </p:spTree>
    <p:extLst>
      <p:ext uri="{BB962C8B-B14F-4D97-AF65-F5344CB8AC3E}">
        <p14:creationId xmlns:p14="http://schemas.microsoft.com/office/powerpoint/2010/main" val="1601815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88900" y="1242123"/>
            <a:ext cx="4483100" cy="3370153"/>
          </a:xfrm>
          <a:prstGeom prst="rect">
            <a:avLst/>
          </a:prstGeom>
          <a:noFill/>
        </p:spPr>
        <p:txBody>
          <a:bodyPr wrap="square" rtlCol="0">
            <a:spAutoFit/>
          </a:bodyPr>
          <a:lstStyle/>
          <a:p>
            <a:pPr marL="205740" indent="-205740">
              <a:spcAft>
                <a:spcPts val="1800"/>
              </a:spcAft>
              <a:buFont typeface="Arial" panose="020B0604020202020204" pitchFamily="34" charset="0"/>
              <a:buChar char="•"/>
            </a:pPr>
            <a:r>
              <a:rPr lang="en-US" sz="2800" dirty="0">
                <a:solidFill>
                  <a:schemeClr val="tx1">
                    <a:lumMod val="65000"/>
                    <a:lumOff val="35000"/>
                  </a:schemeClr>
                </a:solidFill>
                <a:latin typeface="Century Gothic" panose="020B0502020202020204" pitchFamily="34" charset="0"/>
              </a:rPr>
              <a:t>Students PreK – 3</a:t>
            </a:r>
            <a:r>
              <a:rPr lang="en-US" sz="2800" baseline="30000" dirty="0">
                <a:solidFill>
                  <a:schemeClr val="tx1">
                    <a:lumMod val="65000"/>
                    <a:lumOff val="35000"/>
                  </a:schemeClr>
                </a:solidFill>
                <a:latin typeface="Century Gothic" panose="020B0502020202020204" pitchFamily="34" charset="0"/>
              </a:rPr>
              <a:t>rd</a:t>
            </a:r>
            <a:r>
              <a:rPr lang="en-US" sz="2800" dirty="0">
                <a:solidFill>
                  <a:schemeClr val="tx1">
                    <a:lumMod val="65000"/>
                    <a:lumOff val="35000"/>
                  </a:schemeClr>
                </a:solidFill>
                <a:latin typeface="Century Gothic" panose="020B0502020202020204" pitchFamily="34" charset="0"/>
              </a:rPr>
              <a:t>   </a:t>
            </a:r>
          </a:p>
          <a:p>
            <a:pPr marL="205740" indent="-205740">
              <a:spcAft>
                <a:spcPts val="1800"/>
              </a:spcAft>
              <a:buFont typeface="Arial" panose="020B0604020202020204" pitchFamily="34" charset="0"/>
              <a:buChar char="•"/>
            </a:pPr>
            <a:r>
              <a:rPr lang="en-US" sz="2800" dirty="0">
                <a:solidFill>
                  <a:schemeClr val="tx1">
                    <a:lumMod val="65000"/>
                    <a:lumOff val="35000"/>
                  </a:schemeClr>
                </a:solidFill>
                <a:latin typeface="Century Gothic" panose="020B0502020202020204" pitchFamily="34" charset="0"/>
              </a:rPr>
              <a:t>Unenrolled children ages birth – 3</a:t>
            </a:r>
            <a:r>
              <a:rPr lang="en-US" sz="2800" baseline="30000" dirty="0">
                <a:solidFill>
                  <a:schemeClr val="tx1">
                    <a:lumMod val="65000"/>
                    <a:lumOff val="35000"/>
                  </a:schemeClr>
                </a:solidFill>
                <a:latin typeface="Century Gothic" panose="020B0502020202020204" pitchFamily="34" charset="0"/>
              </a:rPr>
              <a:t>rd</a:t>
            </a:r>
            <a:r>
              <a:rPr lang="en-US" sz="2800" dirty="0">
                <a:solidFill>
                  <a:schemeClr val="tx1">
                    <a:lumMod val="65000"/>
                    <a:lumOff val="35000"/>
                  </a:schemeClr>
                </a:solidFill>
                <a:latin typeface="Century Gothic" panose="020B0502020202020204" pitchFamily="34" charset="0"/>
              </a:rPr>
              <a:t> grade</a:t>
            </a:r>
          </a:p>
          <a:p>
            <a:pPr marL="205740" indent="-205740">
              <a:spcAft>
                <a:spcPts val="1800"/>
              </a:spcAft>
              <a:buFont typeface="Arial" panose="020B0604020202020204" pitchFamily="34" charset="0"/>
              <a:buChar char="•"/>
            </a:pPr>
            <a:r>
              <a:rPr lang="en-US" sz="2800" dirty="0">
                <a:solidFill>
                  <a:schemeClr val="tx1">
                    <a:lumMod val="65000"/>
                    <a:lumOff val="35000"/>
                  </a:schemeClr>
                </a:solidFill>
                <a:latin typeface="Century Gothic" panose="020B0502020202020204" pitchFamily="34" charset="0"/>
              </a:rPr>
              <a:t>Parents of children ages birth – 3</a:t>
            </a:r>
            <a:r>
              <a:rPr lang="en-US" sz="2800" baseline="30000" dirty="0">
                <a:solidFill>
                  <a:schemeClr val="tx1">
                    <a:lumMod val="65000"/>
                    <a:lumOff val="35000"/>
                  </a:schemeClr>
                </a:solidFill>
                <a:latin typeface="Century Gothic" panose="020B0502020202020204" pitchFamily="34" charset="0"/>
              </a:rPr>
              <a:t>rd</a:t>
            </a:r>
            <a:r>
              <a:rPr lang="en-US" sz="2800" dirty="0">
                <a:solidFill>
                  <a:schemeClr val="tx1">
                    <a:lumMod val="65000"/>
                    <a:lumOff val="35000"/>
                  </a:schemeClr>
                </a:solidFill>
                <a:latin typeface="Century Gothic" panose="020B0502020202020204" pitchFamily="34" charset="0"/>
              </a:rPr>
              <a:t> grade</a:t>
            </a:r>
          </a:p>
          <a:p>
            <a:pPr marL="205740" indent="-205740">
              <a:spcAft>
                <a:spcPts val="1800"/>
              </a:spcAft>
              <a:buFont typeface="Arial" panose="020B0604020202020204" pitchFamily="34" charset="0"/>
              <a:buChar char="•"/>
            </a:pPr>
            <a:r>
              <a:rPr lang="en-US" sz="2800" dirty="0">
                <a:solidFill>
                  <a:schemeClr val="tx1">
                    <a:lumMod val="65000"/>
                    <a:lumOff val="35000"/>
                  </a:schemeClr>
                </a:solidFill>
                <a:latin typeface="Century Gothic" panose="020B0502020202020204" pitchFamily="34" charset="0"/>
              </a:rPr>
              <a:t>District and school staff</a:t>
            </a:r>
          </a:p>
        </p:txBody>
      </p:sp>
      <p:pic>
        <p:nvPicPr>
          <p:cNvPr id="25" name="Picture 24"/>
          <p:cNvPicPr>
            <a:picLocks noChangeAspect="1"/>
          </p:cNvPicPr>
          <p:nvPr/>
        </p:nvPicPr>
        <p:blipFill>
          <a:blip r:embed="rId3"/>
          <a:stretch>
            <a:fillRect/>
          </a:stretch>
        </p:blipFill>
        <p:spPr>
          <a:xfrm>
            <a:off x="6151177" y="5085805"/>
            <a:ext cx="2613306" cy="147887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26" name="Picture 25"/>
          <p:cNvPicPr>
            <a:picLocks noChangeAspect="1"/>
          </p:cNvPicPr>
          <p:nvPr/>
        </p:nvPicPr>
        <p:blipFill>
          <a:blip r:embed="rId4"/>
          <a:stretch>
            <a:fillRect/>
          </a:stretch>
        </p:blipFill>
        <p:spPr>
          <a:xfrm>
            <a:off x="3461738" y="5085806"/>
            <a:ext cx="2220524" cy="1478869"/>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27" name="Picture 26"/>
          <p:cNvPicPr>
            <a:picLocks noChangeAspect="1"/>
          </p:cNvPicPr>
          <p:nvPr/>
        </p:nvPicPr>
        <p:blipFill rotWithShape="1">
          <a:blip r:embed="rId5"/>
          <a:srcRect l="886" t="-628" r="13593" b="628"/>
          <a:stretch/>
        </p:blipFill>
        <p:spPr>
          <a:xfrm>
            <a:off x="400733" y="5085804"/>
            <a:ext cx="2300670" cy="1478869"/>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1" name="Rectangle 10">
            <a:extLst>
              <a:ext uri="{FF2B5EF4-FFF2-40B4-BE49-F238E27FC236}">
                <a16:creationId xmlns:a16="http://schemas.microsoft.com/office/drawing/2014/main" xmlns="" id="{96E4BFC0-64BB-4E16-9E82-862D12B2905E}"/>
              </a:ext>
            </a:extLst>
          </p:cNvPr>
          <p:cNvSpPr/>
          <p:nvPr/>
        </p:nvSpPr>
        <p:spPr>
          <a:xfrm>
            <a:off x="-1" y="0"/>
            <a:ext cx="9144000" cy="879566"/>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300" b="1" dirty="0">
                <a:solidFill>
                  <a:schemeClr val="bg1"/>
                </a:solidFill>
                <a:latin typeface="Century Gothic" panose="020B0502020202020204" pitchFamily="34" charset="0"/>
              </a:rPr>
              <a:t>Who has Access?</a:t>
            </a:r>
            <a:r>
              <a:rPr lang="es-ES_tradnl" sz="3300" b="1" dirty="0">
                <a:solidFill>
                  <a:schemeClr val="bg1"/>
                </a:solidFill>
                <a:latin typeface="Century Gothic" panose="020B0502020202020204" pitchFamily="34" charset="0"/>
              </a:rPr>
              <a:t> 	</a:t>
            </a:r>
            <a:r>
              <a:rPr lang="es-ES_tradnl" sz="3300" b="1" i="1" dirty="0">
                <a:solidFill>
                  <a:schemeClr val="bg1"/>
                </a:solidFill>
                <a:latin typeface="Century Gothic" panose="020B0502020202020204" pitchFamily="34" charset="0"/>
              </a:rPr>
              <a:t>¿Quién tiene acceso?</a:t>
            </a:r>
            <a:endParaRPr lang="en-US" sz="3300" b="1" i="1" dirty="0">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xmlns="" id="{B55640FA-79A0-494C-AA1E-0D50B2DFE36B}"/>
              </a:ext>
            </a:extLst>
          </p:cNvPr>
          <p:cNvSpPr txBox="1"/>
          <p:nvPr/>
        </p:nvSpPr>
        <p:spPr>
          <a:xfrm>
            <a:off x="4660899" y="1165302"/>
            <a:ext cx="4483100" cy="3801041"/>
          </a:xfrm>
          <a:prstGeom prst="rect">
            <a:avLst/>
          </a:prstGeom>
          <a:noFill/>
        </p:spPr>
        <p:txBody>
          <a:bodyPr wrap="square" rtlCol="0">
            <a:spAutoFit/>
          </a:bodyPr>
          <a:lstStyle/>
          <a:p>
            <a:pPr marL="205740" indent="-205740">
              <a:spcAft>
                <a:spcPts val="1800"/>
              </a:spcAft>
              <a:buFont typeface="Arial" panose="020B0604020202020204" pitchFamily="34" charset="0"/>
              <a:buChar char="•"/>
            </a:pPr>
            <a:r>
              <a:rPr lang="es-ES_tradnl" sz="2800" dirty="0">
                <a:solidFill>
                  <a:schemeClr val="accent1">
                    <a:lumMod val="75000"/>
                  </a:schemeClr>
                </a:solidFill>
                <a:latin typeface="Century Gothic" panose="020B0502020202020204" pitchFamily="34" charset="0"/>
              </a:rPr>
              <a:t>Estudiantes de </a:t>
            </a:r>
            <a:r>
              <a:rPr lang="es-ES_tradnl" sz="2800" dirty="0" err="1">
                <a:solidFill>
                  <a:schemeClr val="accent1">
                    <a:lumMod val="75000"/>
                  </a:schemeClr>
                </a:solidFill>
                <a:latin typeface="Century Gothic" panose="020B0502020202020204" pitchFamily="34" charset="0"/>
              </a:rPr>
              <a:t>PreK</a:t>
            </a:r>
            <a:r>
              <a:rPr lang="es-ES_tradnl" sz="2800" dirty="0">
                <a:solidFill>
                  <a:schemeClr val="accent1">
                    <a:lumMod val="75000"/>
                  </a:schemeClr>
                </a:solidFill>
                <a:latin typeface="Century Gothic" panose="020B0502020202020204" pitchFamily="34" charset="0"/>
              </a:rPr>
              <a:t> – 3</a:t>
            </a:r>
            <a:r>
              <a:rPr lang="es-ES_tradnl" sz="2800" u="sng" baseline="30000" dirty="0">
                <a:solidFill>
                  <a:schemeClr val="accent1">
                    <a:lumMod val="75000"/>
                  </a:schemeClr>
                </a:solidFill>
                <a:latin typeface="Century Gothic" panose="020B0502020202020204" pitchFamily="34" charset="0"/>
              </a:rPr>
              <a:t>o</a:t>
            </a:r>
            <a:r>
              <a:rPr lang="es-ES_tradnl" sz="2800" dirty="0">
                <a:solidFill>
                  <a:schemeClr val="accent1">
                    <a:lumMod val="75000"/>
                  </a:schemeClr>
                </a:solidFill>
                <a:latin typeface="Century Gothic" panose="020B0502020202020204" pitchFamily="34" charset="0"/>
              </a:rPr>
              <a:t>   </a:t>
            </a:r>
          </a:p>
          <a:p>
            <a:pPr marL="205740" indent="-205740">
              <a:spcAft>
                <a:spcPts val="1800"/>
              </a:spcAft>
              <a:buFont typeface="Arial" panose="020B0604020202020204" pitchFamily="34" charset="0"/>
              <a:buChar char="•"/>
            </a:pPr>
            <a:r>
              <a:rPr lang="es-ES_tradnl" sz="2800" dirty="0">
                <a:solidFill>
                  <a:schemeClr val="accent1">
                    <a:lumMod val="75000"/>
                  </a:schemeClr>
                </a:solidFill>
                <a:latin typeface="Century Gothic" panose="020B0502020202020204" pitchFamily="34" charset="0"/>
              </a:rPr>
              <a:t>Niños no inscritos recién nacidos </a:t>
            </a:r>
            <a:r>
              <a:rPr lang="en-US" sz="2800" dirty="0">
                <a:solidFill>
                  <a:schemeClr val="accent1">
                    <a:lumMod val="75000"/>
                  </a:schemeClr>
                </a:solidFill>
                <a:latin typeface="Century Gothic" panose="020B0502020202020204" pitchFamily="34" charset="0"/>
              </a:rPr>
              <a:t>–</a:t>
            </a:r>
            <a:r>
              <a:rPr lang="es-ES_tradnl" sz="2800" dirty="0">
                <a:solidFill>
                  <a:schemeClr val="accent1">
                    <a:lumMod val="75000"/>
                  </a:schemeClr>
                </a:solidFill>
                <a:latin typeface="Century Gothic" panose="020B0502020202020204" pitchFamily="34" charset="0"/>
              </a:rPr>
              <a:t> 3</a:t>
            </a:r>
            <a:r>
              <a:rPr lang="es-ES_tradnl" sz="2800" u="sng" baseline="30000" dirty="0">
                <a:solidFill>
                  <a:schemeClr val="accent1">
                    <a:lumMod val="75000"/>
                  </a:schemeClr>
                </a:solidFill>
                <a:latin typeface="Century Gothic" panose="020B0502020202020204" pitchFamily="34" charset="0"/>
              </a:rPr>
              <a:t>er</a:t>
            </a:r>
            <a:r>
              <a:rPr lang="es-ES_tradnl" sz="2800" dirty="0">
                <a:solidFill>
                  <a:schemeClr val="accent1">
                    <a:lumMod val="75000"/>
                  </a:schemeClr>
                </a:solidFill>
                <a:latin typeface="Century Gothic" panose="020B0502020202020204" pitchFamily="34" charset="0"/>
              </a:rPr>
              <a:t> grado</a:t>
            </a:r>
          </a:p>
          <a:p>
            <a:pPr marL="205740" indent="-205740">
              <a:spcAft>
                <a:spcPts val="1800"/>
              </a:spcAft>
              <a:buFont typeface="Arial" panose="020B0604020202020204" pitchFamily="34" charset="0"/>
              <a:buChar char="•"/>
            </a:pPr>
            <a:r>
              <a:rPr lang="es-ES_tradnl" sz="2800" dirty="0">
                <a:solidFill>
                  <a:schemeClr val="accent1">
                    <a:lumMod val="75000"/>
                  </a:schemeClr>
                </a:solidFill>
                <a:latin typeface="Century Gothic" panose="020B0502020202020204" pitchFamily="34" charset="0"/>
              </a:rPr>
              <a:t>Padres de niños recién nacidos </a:t>
            </a:r>
            <a:r>
              <a:rPr lang="en-US" sz="2800" dirty="0">
                <a:solidFill>
                  <a:schemeClr val="accent1">
                    <a:lumMod val="75000"/>
                  </a:schemeClr>
                </a:solidFill>
                <a:latin typeface="Century Gothic" panose="020B0502020202020204" pitchFamily="34" charset="0"/>
              </a:rPr>
              <a:t>–</a:t>
            </a:r>
            <a:r>
              <a:rPr lang="es-ES_tradnl" sz="2800" dirty="0">
                <a:solidFill>
                  <a:schemeClr val="accent1">
                    <a:lumMod val="75000"/>
                  </a:schemeClr>
                </a:solidFill>
                <a:latin typeface="Century Gothic" panose="020B0502020202020204" pitchFamily="34" charset="0"/>
              </a:rPr>
              <a:t> 3</a:t>
            </a:r>
            <a:r>
              <a:rPr lang="es-ES_tradnl" sz="2800" u="sng" baseline="30000" dirty="0">
                <a:solidFill>
                  <a:schemeClr val="accent1">
                    <a:lumMod val="75000"/>
                  </a:schemeClr>
                </a:solidFill>
                <a:latin typeface="Century Gothic" panose="020B0502020202020204" pitchFamily="34" charset="0"/>
              </a:rPr>
              <a:t>er</a:t>
            </a:r>
            <a:r>
              <a:rPr lang="es-ES_tradnl" sz="2800" dirty="0">
                <a:solidFill>
                  <a:schemeClr val="accent1">
                    <a:lumMod val="75000"/>
                  </a:schemeClr>
                </a:solidFill>
                <a:latin typeface="Century Gothic" panose="020B0502020202020204" pitchFamily="34" charset="0"/>
              </a:rPr>
              <a:t> grado </a:t>
            </a:r>
          </a:p>
          <a:p>
            <a:pPr marL="205740" indent="-205740">
              <a:spcAft>
                <a:spcPts val="1800"/>
              </a:spcAft>
              <a:buFont typeface="Arial" panose="020B0604020202020204" pitchFamily="34" charset="0"/>
              <a:buChar char="•"/>
            </a:pPr>
            <a:r>
              <a:rPr lang="es-ES_tradnl" sz="2800" dirty="0">
                <a:solidFill>
                  <a:schemeClr val="accent1">
                    <a:lumMod val="75000"/>
                  </a:schemeClr>
                </a:solidFill>
                <a:latin typeface="Century Gothic" panose="020B0502020202020204" pitchFamily="34" charset="0"/>
              </a:rPr>
              <a:t>Personal del distrito y de la escuela</a:t>
            </a:r>
          </a:p>
        </p:txBody>
      </p:sp>
    </p:spTree>
    <p:extLst>
      <p:ext uri="{BB962C8B-B14F-4D97-AF65-F5344CB8AC3E}">
        <p14:creationId xmlns:p14="http://schemas.microsoft.com/office/powerpoint/2010/main" val="162104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9700"/>
          </a:xfr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en-US" b="1" dirty="0">
                <a:solidFill>
                  <a:schemeClr val="bg1"/>
                </a:solidFill>
              </a:rPr>
              <a:t>Works on any mobile device!</a:t>
            </a:r>
            <a:br>
              <a:rPr lang="en-US" b="1" dirty="0">
                <a:solidFill>
                  <a:schemeClr val="bg1"/>
                </a:solidFill>
              </a:rPr>
            </a:br>
            <a:r>
              <a:rPr lang="es-ES_tradnl" i="1" dirty="0">
                <a:solidFill>
                  <a:schemeClr val="bg1"/>
                </a:solidFill>
                <a:latin typeface="Century Gothic" panose="020B0502020202020204" pitchFamily="34" charset="0"/>
              </a:rPr>
              <a:t>¡Funciona en todo dispositivo móvil! </a:t>
            </a:r>
            <a:endParaRPr lang="en-US" i="1" dirty="0">
              <a:solidFill>
                <a:schemeClr val="bg1"/>
              </a:solidFill>
            </a:endParaRPr>
          </a:p>
        </p:txBody>
      </p:sp>
      <p:pic>
        <p:nvPicPr>
          <p:cNvPr id="3" name="Picture 2" descr="infographic Tennesee 2015-01.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11150" y="1635087"/>
            <a:ext cx="8521700" cy="4880013"/>
          </a:xfrm>
          <a:prstGeom prst="rect">
            <a:avLst/>
          </a:prstGeom>
        </p:spPr>
      </p:pic>
    </p:spTree>
    <p:extLst>
      <p:ext uri="{BB962C8B-B14F-4D97-AF65-F5344CB8AC3E}">
        <p14:creationId xmlns:p14="http://schemas.microsoft.com/office/powerpoint/2010/main" val="164845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0090" y="3387563"/>
            <a:ext cx="3493905" cy="707886"/>
          </a:xfrm>
          <a:prstGeom prst="rect">
            <a:avLst/>
          </a:prstGeom>
          <a:noFill/>
        </p:spPr>
        <p:txBody>
          <a:bodyPr wrap="square" rtlCol="0">
            <a:spAutoFit/>
          </a:bodyPr>
          <a:lstStyle/>
          <a:p>
            <a:pPr algn="ctr"/>
            <a:r>
              <a:rPr lang="en-US" sz="2000" b="1" dirty="0">
                <a:solidFill>
                  <a:srgbClr val="404040"/>
                </a:solidFill>
                <a:latin typeface="Century Gothic"/>
                <a:cs typeface="Century Gothic"/>
              </a:rPr>
              <a:t>learning center </a:t>
            </a:r>
          </a:p>
          <a:p>
            <a:pPr algn="ctr"/>
            <a:r>
              <a:rPr lang="es-ES_tradnl" sz="2000" b="1" dirty="0">
                <a:solidFill>
                  <a:schemeClr val="accent1">
                    <a:lumMod val="75000"/>
                  </a:schemeClr>
                </a:solidFill>
                <a:latin typeface="Century Gothic" panose="020B0502020202020204" pitchFamily="34" charset="0"/>
              </a:rPr>
              <a:t>centros de aprendizaje</a:t>
            </a:r>
            <a:endParaRPr lang="en-US" sz="2000" b="1" dirty="0">
              <a:solidFill>
                <a:srgbClr val="404040"/>
              </a:solidFill>
              <a:latin typeface="Century Gothic"/>
              <a:cs typeface="Century Gothic"/>
            </a:endParaRPr>
          </a:p>
        </p:txBody>
      </p:sp>
      <p:sp>
        <p:nvSpPr>
          <p:cNvPr id="10" name="TextBox 9"/>
          <p:cNvSpPr txBox="1"/>
          <p:nvPr/>
        </p:nvSpPr>
        <p:spPr>
          <a:xfrm>
            <a:off x="294593" y="5867400"/>
            <a:ext cx="2100104" cy="707886"/>
          </a:xfrm>
          <a:prstGeom prst="rect">
            <a:avLst/>
          </a:prstGeom>
          <a:noFill/>
        </p:spPr>
        <p:txBody>
          <a:bodyPr wrap="square" rtlCol="0">
            <a:spAutoFit/>
          </a:bodyPr>
          <a:lstStyle/>
          <a:p>
            <a:pPr algn="ctr"/>
            <a:r>
              <a:rPr lang="en-US" sz="2000" b="1" dirty="0">
                <a:solidFill>
                  <a:srgbClr val="404040"/>
                </a:solidFill>
                <a:latin typeface="Century Gothic"/>
                <a:cs typeface="Century Gothic"/>
              </a:rPr>
              <a:t>on the go</a:t>
            </a:r>
          </a:p>
          <a:p>
            <a:pPr algn="ctr"/>
            <a:r>
              <a:rPr lang="en-US" sz="2000" b="1" dirty="0" err="1">
                <a:solidFill>
                  <a:schemeClr val="accent1">
                    <a:lumMod val="75000"/>
                  </a:schemeClr>
                </a:solidFill>
                <a:latin typeface="Century Gothic" panose="020B0502020202020204" pitchFamily="34" charset="0"/>
              </a:rPr>
              <a:t>en</a:t>
            </a:r>
            <a:r>
              <a:rPr lang="en-US" sz="2000" b="1" dirty="0">
                <a:solidFill>
                  <a:schemeClr val="accent1">
                    <a:lumMod val="75000"/>
                  </a:schemeClr>
                </a:solidFill>
                <a:latin typeface="Century Gothic" panose="020B0502020202020204" pitchFamily="34" charset="0"/>
              </a:rPr>
              <a:t> el </a:t>
            </a:r>
            <a:r>
              <a:rPr lang="en-US" sz="2000" b="1" dirty="0" err="1">
                <a:solidFill>
                  <a:schemeClr val="accent1">
                    <a:lumMod val="75000"/>
                  </a:schemeClr>
                </a:solidFill>
                <a:latin typeface="Century Gothic" panose="020B0502020202020204" pitchFamily="34" charset="0"/>
              </a:rPr>
              <a:t>camino</a:t>
            </a:r>
            <a:endParaRPr lang="en-US" sz="2000" b="1" dirty="0">
              <a:solidFill>
                <a:schemeClr val="accent1">
                  <a:lumMod val="75000"/>
                </a:schemeClr>
              </a:solidFill>
              <a:latin typeface="Century Gothic" panose="020B0502020202020204" pitchFamily="34" charset="0"/>
            </a:endParaRPr>
          </a:p>
        </p:txBody>
      </p:sp>
      <p:grpSp>
        <p:nvGrpSpPr>
          <p:cNvPr id="11" name="Group 10"/>
          <p:cNvGrpSpPr/>
          <p:nvPr/>
        </p:nvGrpSpPr>
        <p:grpSpPr>
          <a:xfrm>
            <a:off x="6752360" y="4178299"/>
            <a:ext cx="2069170" cy="2476232"/>
            <a:chOff x="5463480" y="1454362"/>
            <a:chExt cx="2069170" cy="2476232"/>
          </a:xfrm>
        </p:grpSpPr>
        <p:pic>
          <p:nvPicPr>
            <p:cNvPr id="12" name="Picture 11" descr="mom_square.png"/>
            <p:cNvPicPr>
              <a:picLocks noChangeAspect="1"/>
            </p:cNvPicPr>
            <p:nvPr/>
          </p:nvPicPr>
          <p:blipFill rotWithShape="1">
            <a:blip r:embed="rId3" cstate="print">
              <a:extLst>
                <a:ext uri="{28A0092B-C50C-407E-A947-70E740481C1C}">
                  <a14:useLocalDpi xmlns:a14="http://schemas.microsoft.com/office/drawing/2010/main"/>
                </a:ext>
              </a:extLst>
            </a:blip>
            <a:srcRect t="8468"/>
            <a:stretch/>
          </p:blipFill>
          <p:spPr>
            <a:xfrm>
              <a:off x="5644038" y="1454362"/>
              <a:ext cx="1708054" cy="1849683"/>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5463480" y="3222708"/>
              <a:ext cx="2069170" cy="707886"/>
            </a:xfrm>
            <a:prstGeom prst="rect">
              <a:avLst/>
            </a:prstGeom>
            <a:noFill/>
          </p:spPr>
          <p:txBody>
            <a:bodyPr wrap="square" rtlCol="0">
              <a:spAutoFit/>
            </a:bodyPr>
            <a:lstStyle/>
            <a:p>
              <a:pPr algn="ctr"/>
              <a:r>
                <a:rPr lang="en-US" sz="2000" b="1" dirty="0">
                  <a:solidFill>
                    <a:srgbClr val="404040"/>
                  </a:solidFill>
                  <a:latin typeface="Century Gothic"/>
                  <a:cs typeface="Century Gothic"/>
                </a:rPr>
                <a:t>at home</a:t>
              </a:r>
              <a:r>
                <a:rPr lang="es-ES_tradnl" sz="2000" b="1" dirty="0">
                  <a:solidFill>
                    <a:srgbClr val="B50057"/>
                  </a:solidFill>
                  <a:latin typeface="Century Gothic" panose="020B0502020202020204" pitchFamily="34" charset="0"/>
                </a:rPr>
                <a:t> </a:t>
              </a:r>
            </a:p>
            <a:p>
              <a:pPr algn="ctr"/>
              <a:r>
                <a:rPr lang="es-ES_tradnl" sz="2000" b="1" dirty="0">
                  <a:solidFill>
                    <a:schemeClr val="accent1">
                      <a:lumMod val="75000"/>
                    </a:schemeClr>
                  </a:solidFill>
                  <a:latin typeface="Century Gothic" panose="020B0502020202020204" pitchFamily="34" charset="0"/>
                </a:rPr>
                <a:t>en la casa</a:t>
              </a:r>
            </a:p>
          </p:txBody>
        </p:sp>
      </p:grpSp>
      <p:sp>
        <p:nvSpPr>
          <p:cNvPr id="16" name="TextBox 15"/>
          <p:cNvSpPr txBox="1"/>
          <p:nvPr/>
        </p:nvSpPr>
        <p:spPr>
          <a:xfrm>
            <a:off x="5579452" y="3379847"/>
            <a:ext cx="2345816" cy="707886"/>
          </a:xfrm>
          <a:prstGeom prst="rect">
            <a:avLst/>
          </a:prstGeom>
          <a:noFill/>
        </p:spPr>
        <p:txBody>
          <a:bodyPr wrap="square" rtlCol="0">
            <a:spAutoFit/>
          </a:bodyPr>
          <a:lstStyle/>
          <a:p>
            <a:pPr algn="ctr"/>
            <a:r>
              <a:rPr lang="en-US" sz="2000" b="1" dirty="0">
                <a:solidFill>
                  <a:srgbClr val="404040"/>
                </a:solidFill>
                <a:latin typeface="Century Gothic"/>
                <a:cs typeface="Century Gothic"/>
              </a:rPr>
              <a:t>at school</a:t>
            </a:r>
          </a:p>
          <a:p>
            <a:pPr algn="ctr"/>
            <a:r>
              <a:rPr lang="en-US" sz="2000" b="1" dirty="0" err="1">
                <a:solidFill>
                  <a:schemeClr val="accent1">
                    <a:lumMod val="75000"/>
                  </a:schemeClr>
                </a:solidFill>
                <a:latin typeface="Century Gothic" panose="020B0502020202020204" pitchFamily="34" charset="0"/>
              </a:rPr>
              <a:t>en</a:t>
            </a:r>
            <a:r>
              <a:rPr lang="en-US" sz="2000" b="1" dirty="0">
                <a:solidFill>
                  <a:schemeClr val="accent1">
                    <a:lumMod val="75000"/>
                  </a:schemeClr>
                </a:solidFill>
                <a:latin typeface="Century Gothic" panose="020B0502020202020204" pitchFamily="34" charset="0"/>
              </a:rPr>
              <a:t> la </a:t>
            </a:r>
            <a:r>
              <a:rPr lang="en-US" sz="2000" b="1" dirty="0" err="1">
                <a:solidFill>
                  <a:schemeClr val="accent1">
                    <a:lumMod val="75000"/>
                  </a:schemeClr>
                </a:solidFill>
                <a:latin typeface="Century Gothic" panose="020B0502020202020204" pitchFamily="34" charset="0"/>
              </a:rPr>
              <a:t>escuela</a:t>
            </a:r>
            <a:endParaRPr lang="en-US" sz="2000" b="1" dirty="0">
              <a:solidFill>
                <a:schemeClr val="accent1">
                  <a:lumMod val="75000"/>
                </a:schemeClr>
              </a:solidFill>
              <a:latin typeface="Century Gothic" panose="020B0502020202020204" pitchFamily="34" charset="0"/>
            </a:endParaRP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94593" y="4178300"/>
            <a:ext cx="2100104" cy="1689100"/>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79544" y="1558763"/>
            <a:ext cx="2630305" cy="1828800"/>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6"/>
          <a:stretch>
            <a:fillRect/>
          </a:stretch>
        </p:blipFill>
        <p:spPr>
          <a:xfrm flipH="1">
            <a:off x="5245100" y="1558412"/>
            <a:ext cx="2758698" cy="1828800"/>
          </a:xfrm>
          <a:prstGeom prst="rect">
            <a:avLst/>
          </a:prstGeom>
          <a:ln>
            <a:no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xmlns="" id="{96F8300B-E1D1-40CD-BD61-85620DE90CCF}"/>
              </a:ext>
            </a:extLst>
          </p:cNvPr>
          <p:cNvSpPr/>
          <p:nvPr/>
        </p:nvSpPr>
        <p:spPr>
          <a:xfrm>
            <a:off x="0" y="0"/>
            <a:ext cx="9144000" cy="123665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chemeClr val="bg1"/>
              </a:solidFill>
              <a:latin typeface="Century Gothic" panose="020B0502020202020204" pitchFamily="34" charset="0"/>
            </a:endParaRPr>
          </a:p>
          <a:p>
            <a:pPr algn="ctr"/>
            <a:r>
              <a:rPr lang="en-US" sz="3200" b="1" dirty="0">
                <a:solidFill>
                  <a:schemeClr val="bg1"/>
                </a:solidFill>
                <a:latin typeface="Century Gothic" panose="020B0502020202020204" pitchFamily="34" charset="0"/>
              </a:rPr>
              <a:t>Where to access Footstep2Brilliance</a:t>
            </a:r>
          </a:p>
          <a:p>
            <a:pPr algn="ctr"/>
            <a:r>
              <a:rPr lang="es-ES_tradnl" sz="3200" b="1" i="1" dirty="0">
                <a:solidFill>
                  <a:schemeClr val="bg1"/>
                </a:solidFill>
                <a:latin typeface="Century Gothic" panose="020B0502020202020204" pitchFamily="34" charset="0"/>
              </a:rPr>
              <a:t>Dónde acceder a Footstep2Brilliance</a:t>
            </a:r>
          </a:p>
          <a:p>
            <a:pPr algn="ctr"/>
            <a:endParaRPr lang="en-US" sz="3200" b="1" dirty="0">
              <a:solidFill>
                <a:schemeClr val="bg1"/>
              </a:solidFill>
              <a:latin typeface="Century Gothic" panose="020B0502020202020204" pitchFamily="34" charset="0"/>
            </a:endParaRPr>
          </a:p>
        </p:txBody>
      </p:sp>
      <p:grpSp>
        <p:nvGrpSpPr>
          <p:cNvPr id="34" name="Group 33">
            <a:extLst>
              <a:ext uri="{FF2B5EF4-FFF2-40B4-BE49-F238E27FC236}">
                <a16:creationId xmlns:a16="http://schemas.microsoft.com/office/drawing/2014/main" xmlns="" id="{ADC15383-C84F-490D-84AB-4F7130B97700}"/>
              </a:ext>
            </a:extLst>
          </p:cNvPr>
          <p:cNvGrpSpPr/>
          <p:nvPr/>
        </p:nvGrpSpPr>
        <p:grpSpPr>
          <a:xfrm>
            <a:off x="3265735" y="4178299"/>
            <a:ext cx="2612529" cy="1446436"/>
            <a:chOff x="3321546" y="4178298"/>
            <a:chExt cx="2476396" cy="1249588"/>
          </a:xfrm>
        </p:grpSpPr>
        <p:cxnSp>
          <p:nvCxnSpPr>
            <p:cNvPr id="6" name="Straight Arrow Connector 5">
              <a:extLst>
                <a:ext uri="{FF2B5EF4-FFF2-40B4-BE49-F238E27FC236}">
                  <a16:creationId xmlns:a16="http://schemas.microsoft.com/office/drawing/2014/main" xmlns="" id="{603A78BB-19DC-408E-863E-C9B25009392E}"/>
                </a:ext>
              </a:extLst>
            </p:cNvPr>
            <p:cNvCxnSpPr>
              <a:cxnSpLocks/>
            </p:cNvCxnSpPr>
            <p:nvPr/>
          </p:nvCxnSpPr>
          <p:spPr>
            <a:xfrm flipV="1">
              <a:off x="4740719" y="4178298"/>
              <a:ext cx="680803" cy="1007693"/>
            </a:xfrm>
            <a:prstGeom prst="straightConnector1">
              <a:avLst/>
            </a:prstGeom>
            <a:ln w="2286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xmlns="" id="{7483A7B1-CD64-4F9C-979B-629351509844}"/>
                </a:ext>
              </a:extLst>
            </p:cNvPr>
            <p:cNvCxnSpPr>
              <a:cxnSpLocks/>
            </p:cNvCxnSpPr>
            <p:nvPr/>
          </p:nvCxnSpPr>
          <p:spPr>
            <a:xfrm flipV="1">
              <a:off x="4570433" y="5427884"/>
              <a:ext cx="1227509" cy="1"/>
            </a:xfrm>
            <a:prstGeom prst="straightConnector1">
              <a:avLst/>
            </a:prstGeom>
            <a:ln w="2286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xmlns="" id="{CCE5A02B-A134-46B6-9A05-45ACBA1BA810}"/>
                </a:ext>
              </a:extLst>
            </p:cNvPr>
            <p:cNvCxnSpPr>
              <a:cxnSpLocks/>
            </p:cNvCxnSpPr>
            <p:nvPr/>
          </p:nvCxnSpPr>
          <p:spPr>
            <a:xfrm flipH="1" flipV="1">
              <a:off x="3321546" y="5427885"/>
              <a:ext cx="1248887" cy="1"/>
            </a:xfrm>
            <a:prstGeom prst="straightConnector1">
              <a:avLst/>
            </a:prstGeom>
            <a:ln w="2286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xmlns="" id="{02B4AD22-A124-4E91-A55C-CD0A16F436CD}"/>
                </a:ext>
              </a:extLst>
            </p:cNvPr>
            <p:cNvCxnSpPr>
              <a:cxnSpLocks/>
            </p:cNvCxnSpPr>
            <p:nvPr/>
          </p:nvCxnSpPr>
          <p:spPr>
            <a:xfrm flipH="1" flipV="1">
              <a:off x="3778131" y="4178300"/>
              <a:ext cx="702023" cy="1007691"/>
            </a:xfrm>
            <a:prstGeom prst="straightConnector1">
              <a:avLst/>
            </a:prstGeom>
            <a:ln w="228600">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8799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8002" y="1557449"/>
            <a:ext cx="3561743" cy="273933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83140" y="3748623"/>
            <a:ext cx="3555326" cy="2739334"/>
          </a:xfrm>
          <a:prstGeom prst="rect">
            <a:avLst/>
          </a:prstGeom>
        </p:spPr>
      </p:pic>
      <p:sp>
        <p:nvSpPr>
          <p:cNvPr id="6" name="Circular Arrow 5"/>
          <p:cNvSpPr/>
          <p:nvPr/>
        </p:nvSpPr>
        <p:spPr>
          <a:xfrm rot="2350959">
            <a:off x="4013130" y="2349842"/>
            <a:ext cx="1997748" cy="1660526"/>
          </a:xfrm>
          <a:prstGeom prst="circularArrow">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Circular Arrow 6"/>
          <p:cNvSpPr/>
          <p:nvPr/>
        </p:nvSpPr>
        <p:spPr>
          <a:xfrm rot="2403507" flipH="1" flipV="1">
            <a:off x="3082521" y="4051038"/>
            <a:ext cx="2003609" cy="1611655"/>
          </a:xfrm>
          <a:prstGeom prst="circularArrow">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246810" y="4918038"/>
            <a:ext cx="1810726" cy="1200329"/>
          </a:xfrm>
          <a:prstGeom prst="rect">
            <a:avLst/>
          </a:prstGeom>
          <a:noFill/>
        </p:spPr>
        <p:txBody>
          <a:bodyPr wrap="square" rtlCol="0">
            <a:spAutoFit/>
          </a:bodyPr>
          <a:lstStyle/>
          <a:p>
            <a:pPr algn="ctr"/>
            <a:r>
              <a:rPr lang="en-US" sz="3600" b="1" dirty="0">
                <a:solidFill>
                  <a:schemeClr val="tx1">
                    <a:lumMod val="75000"/>
                    <a:lumOff val="25000"/>
                  </a:schemeClr>
                </a:solidFill>
                <a:latin typeface="Century Gothic"/>
                <a:cs typeface="Century Gothic"/>
              </a:rPr>
              <a:t>English</a:t>
            </a:r>
          </a:p>
          <a:p>
            <a:pPr algn="ctr"/>
            <a:r>
              <a:rPr lang="en-US" sz="3600" b="1" dirty="0" err="1">
                <a:solidFill>
                  <a:schemeClr val="accent1">
                    <a:lumMod val="75000"/>
                  </a:schemeClr>
                </a:solidFill>
                <a:latin typeface="Century Gothic" panose="020B0502020202020204" pitchFamily="34" charset="0"/>
              </a:rPr>
              <a:t>Inglés</a:t>
            </a:r>
            <a:endParaRPr lang="en-US" sz="3600" b="1" dirty="0">
              <a:solidFill>
                <a:schemeClr val="accent1">
                  <a:lumMod val="75000"/>
                </a:schemeClr>
              </a:solidFill>
              <a:latin typeface="Century Gothic" panose="020B0502020202020204" pitchFamily="34" charset="0"/>
            </a:endParaRPr>
          </a:p>
        </p:txBody>
      </p:sp>
      <p:sp>
        <p:nvSpPr>
          <p:cNvPr id="9" name="TextBox 8"/>
          <p:cNvSpPr txBox="1"/>
          <p:nvPr/>
        </p:nvSpPr>
        <p:spPr>
          <a:xfrm>
            <a:off x="5931138" y="2060403"/>
            <a:ext cx="2197175" cy="1200329"/>
          </a:xfrm>
          <a:prstGeom prst="rect">
            <a:avLst/>
          </a:prstGeom>
          <a:noFill/>
        </p:spPr>
        <p:txBody>
          <a:bodyPr wrap="square" rtlCol="0">
            <a:spAutoFit/>
          </a:bodyPr>
          <a:lstStyle/>
          <a:p>
            <a:pPr algn="ctr"/>
            <a:r>
              <a:rPr lang="en-US" sz="3600" b="1" dirty="0">
                <a:solidFill>
                  <a:schemeClr val="tx1">
                    <a:lumMod val="75000"/>
                    <a:lumOff val="25000"/>
                  </a:schemeClr>
                </a:solidFill>
                <a:latin typeface="Century Gothic"/>
                <a:cs typeface="Century Gothic"/>
              </a:rPr>
              <a:t>Spanish</a:t>
            </a:r>
          </a:p>
          <a:p>
            <a:pPr algn="ctr"/>
            <a:r>
              <a:rPr lang="en-US" sz="3600" b="1" dirty="0" err="1">
                <a:solidFill>
                  <a:schemeClr val="accent1">
                    <a:lumMod val="75000"/>
                  </a:schemeClr>
                </a:solidFill>
                <a:latin typeface="Century Gothic" panose="020B0502020202020204" pitchFamily="34" charset="0"/>
              </a:rPr>
              <a:t>Español</a:t>
            </a:r>
            <a:endParaRPr lang="en-US" sz="3600" b="1" dirty="0">
              <a:solidFill>
                <a:schemeClr val="accent1">
                  <a:lumMod val="75000"/>
                </a:schemeClr>
              </a:solidFill>
              <a:latin typeface="Century Gothic"/>
              <a:cs typeface="Century Gothic"/>
            </a:endParaRPr>
          </a:p>
        </p:txBody>
      </p:sp>
      <p:sp>
        <p:nvSpPr>
          <p:cNvPr id="10" name="Text Placeholder 2">
            <a:extLst>
              <a:ext uri="{FF2B5EF4-FFF2-40B4-BE49-F238E27FC236}">
                <a16:creationId xmlns:a16="http://schemas.microsoft.com/office/drawing/2014/main" xmlns="" id="{2741D476-F96C-422F-82F5-C602440788A3}"/>
              </a:ext>
            </a:extLst>
          </p:cNvPr>
          <p:cNvSpPr txBox="1">
            <a:spLocks/>
          </p:cNvSpPr>
          <p:nvPr/>
        </p:nvSpPr>
        <p:spPr>
          <a:xfrm>
            <a:off x="1" y="0"/>
            <a:ext cx="9143999" cy="1399478"/>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spcBef>
                <a:spcPts val="0"/>
              </a:spcBef>
              <a:buNone/>
            </a:pPr>
            <a:endParaRPr lang="en-US" b="1" dirty="0">
              <a:solidFill>
                <a:schemeClr val="bg1"/>
              </a:solidFill>
              <a:latin typeface="Century Gothic" panose="020B0502020202020204" pitchFamily="34" charset="0"/>
            </a:endParaRPr>
          </a:p>
          <a:p>
            <a:pPr marL="0" indent="0" algn="ctr">
              <a:spcBef>
                <a:spcPts val="0"/>
              </a:spcBef>
              <a:buNone/>
            </a:pPr>
            <a:r>
              <a:rPr lang="en-US" b="1" dirty="0">
                <a:solidFill>
                  <a:schemeClr val="bg1"/>
                </a:solidFill>
                <a:latin typeface="Century Gothic" panose="020B0502020202020204" pitchFamily="34" charset="0"/>
              </a:rPr>
              <a:t>Supports Bilingual Language Development</a:t>
            </a:r>
          </a:p>
          <a:p>
            <a:pPr marL="0" indent="0" algn="ctr">
              <a:spcBef>
                <a:spcPts val="0"/>
              </a:spcBef>
              <a:buNone/>
            </a:pPr>
            <a:r>
              <a:rPr lang="es-ES_tradnl" b="1" i="1" dirty="0">
                <a:solidFill>
                  <a:schemeClr val="bg1"/>
                </a:solidFill>
                <a:latin typeface="Century Gothic" panose="020B0502020202020204" pitchFamily="34" charset="0"/>
              </a:rPr>
              <a:t>Apoya el desarrollo del bilingüismo </a:t>
            </a:r>
          </a:p>
          <a:p>
            <a:pPr marL="0" indent="0" algn="ctr">
              <a:spcBef>
                <a:spcPts val="0"/>
              </a:spcBef>
              <a:buNone/>
            </a:pPr>
            <a:endParaRPr lang="en-US"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5797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0" name="Group 1029">
            <a:extLst>
              <a:ext uri="{FF2B5EF4-FFF2-40B4-BE49-F238E27FC236}">
                <a16:creationId xmlns:a16="http://schemas.microsoft.com/office/drawing/2014/main" xmlns="" id="{CDDC639A-96BC-40D7-984F-73970251A200}"/>
              </a:ext>
            </a:extLst>
          </p:cNvPr>
          <p:cNvGrpSpPr/>
          <p:nvPr/>
        </p:nvGrpSpPr>
        <p:grpSpPr>
          <a:xfrm>
            <a:off x="7806563" y="1487294"/>
            <a:ext cx="1215355" cy="1244755"/>
            <a:chOff x="5358161" y="2720899"/>
            <a:chExt cx="2419815" cy="2393864"/>
          </a:xfrm>
        </p:grpSpPr>
        <p:pic>
          <p:nvPicPr>
            <p:cNvPr id="17" name="Picture 2" descr="Image result for internet images">
              <a:extLst>
                <a:ext uri="{FF2B5EF4-FFF2-40B4-BE49-F238E27FC236}">
                  <a16:creationId xmlns:a16="http://schemas.microsoft.com/office/drawing/2014/main" xmlns="" id="{35E8DDBF-F043-4AE6-84C1-6498EE928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88" y="2862818"/>
              <a:ext cx="2143125" cy="214312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xmlns="" id="{528A5566-9A47-4572-8A4B-6A6D2E99B336}"/>
                </a:ext>
              </a:extLst>
            </p:cNvPr>
            <p:cNvCxnSpPr>
              <a:cxnSpLocks/>
              <a:stCxn id="16" idx="3"/>
              <a:endCxn id="16" idx="7"/>
            </p:cNvCxnSpPr>
            <p:nvPr/>
          </p:nvCxnSpPr>
          <p:spPr>
            <a:xfrm flipV="1">
              <a:off x="5712535" y="3071472"/>
              <a:ext cx="1711067" cy="1692718"/>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xmlns="" id="{9C5DC865-DACB-4548-A2B9-F3A9D64DF517}"/>
                </a:ext>
              </a:extLst>
            </p:cNvPr>
            <p:cNvSpPr/>
            <p:nvPr/>
          </p:nvSpPr>
          <p:spPr>
            <a:xfrm>
              <a:off x="5358161" y="2720899"/>
              <a:ext cx="2419815" cy="2393864"/>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Image result for internet images">
            <a:extLst>
              <a:ext uri="{FF2B5EF4-FFF2-40B4-BE49-F238E27FC236}">
                <a16:creationId xmlns:a16="http://schemas.microsoft.com/office/drawing/2014/main" xmlns="" id="{0A026019-BF3B-426F-9674-71356F6A6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26" y="1436494"/>
            <a:ext cx="1049393" cy="1049393"/>
          </a:xfrm>
          <a:prstGeom prst="rect">
            <a:avLst/>
          </a:prstGeom>
          <a:noFill/>
          <a:extLst>
            <a:ext uri="{909E8E84-426E-40dd-AFC4-6F175D3DCCD1}">
              <a14:hiddenFill xmlns:a14="http://schemas.microsoft.com/office/drawing/2010/main">
                <a:solidFill>
                  <a:srgbClr val="FFFFFF"/>
                </a:solidFill>
              </a14:hiddenFill>
            </a:ext>
          </a:extLst>
        </p:spPr>
      </p:pic>
      <p:sp>
        <p:nvSpPr>
          <p:cNvPr id="45" name="Text Placeholder 2">
            <a:extLst>
              <a:ext uri="{FF2B5EF4-FFF2-40B4-BE49-F238E27FC236}">
                <a16:creationId xmlns:a16="http://schemas.microsoft.com/office/drawing/2014/main" xmlns="" id="{CDC95E9C-E6E2-4015-8519-08A324FFB4EC}"/>
              </a:ext>
            </a:extLst>
          </p:cNvPr>
          <p:cNvSpPr txBox="1">
            <a:spLocks/>
          </p:cNvSpPr>
          <p:nvPr/>
        </p:nvSpPr>
        <p:spPr>
          <a:xfrm>
            <a:off x="0" y="-30088"/>
            <a:ext cx="9143999" cy="1121650"/>
          </a:xfrm>
          <a:prstGeom prst="rect">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92500" lnSpcReduction="10000"/>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spcBef>
                <a:spcPts val="0"/>
              </a:spcBef>
              <a:buNone/>
            </a:pPr>
            <a:r>
              <a:rPr lang="en-US" sz="4000" b="1" dirty="0">
                <a:solidFill>
                  <a:schemeClr val="bg1"/>
                </a:solidFill>
                <a:latin typeface="Century Gothic" panose="020B0502020202020204" pitchFamily="34" charset="0"/>
              </a:rPr>
              <a:t>Internet Connection NOT Required</a:t>
            </a:r>
          </a:p>
          <a:p>
            <a:pPr marL="0" indent="0" algn="ctr">
              <a:spcBef>
                <a:spcPts val="0"/>
              </a:spcBef>
              <a:buNone/>
            </a:pPr>
            <a:r>
              <a:rPr lang="es-ES_tradnl" sz="4000" b="1" i="1" dirty="0">
                <a:solidFill>
                  <a:schemeClr val="bg1"/>
                </a:solidFill>
                <a:latin typeface="Century Gothic" panose="020B0502020202020204" pitchFamily="34" charset="0"/>
              </a:rPr>
              <a:t>NO se requiere conexión al Internet</a:t>
            </a:r>
          </a:p>
        </p:txBody>
      </p:sp>
      <p:cxnSp>
        <p:nvCxnSpPr>
          <p:cNvPr id="1036" name="Straight Connector 1035">
            <a:extLst>
              <a:ext uri="{FF2B5EF4-FFF2-40B4-BE49-F238E27FC236}">
                <a16:creationId xmlns:a16="http://schemas.microsoft.com/office/drawing/2014/main" xmlns="" id="{5B3DBB84-BADD-4EF9-B613-178D6BD8D55B}"/>
              </a:ext>
            </a:extLst>
          </p:cNvPr>
          <p:cNvCxnSpPr>
            <a:cxnSpLocks/>
            <a:stCxn id="45" idx="2"/>
          </p:cNvCxnSpPr>
          <p:nvPr/>
        </p:nvCxnSpPr>
        <p:spPr>
          <a:xfrm>
            <a:off x="4572000" y="1091562"/>
            <a:ext cx="0" cy="5485507"/>
          </a:xfrm>
          <a:prstGeom prst="line">
            <a:avLst/>
          </a:prstGeom>
          <a:ln w="76200">
            <a:solidFill>
              <a:schemeClr val="accent1">
                <a:lumMod val="75000"/>
              </a:schemeClr>
            </a:solidFill>
          </a:ln>
        </p:spPr>
        <p:style>
          <a:lnRef idx="2">
            <a:schemeClr val="accent3"/>
          </a:lnRef>
          <a:fillRef idx="0">
            <a:schemeClr val="accent3"/>
          </a:fillRef>
          <a:effectRef idx="1">
            <a:schemeClr val="accent3"/>
          </a:effectRef>
          <a:fontRef idx="minor">
            <a:schemeClr val="tx1"/>
          </a:fontRef>
        </p:style>
      </p:cxnSp>
      <p:sp>
        <p:nvSpPr>
          <p:cNvPr id="48" name="TextBox 47">
            <a:extLst>
              <a:ext uri="{FF2B5EF4-FFF2-40B4-BE49-F238E27FC236}">
                <a16:creationId xmlns:a16="http://schemas.microsoft.com/office/drawing/2014/main" xmlns="" id="{2AFB9453-43A2-4EEE-AB2C-0F9CF108EB72}"/>
              </a:ext>
            </a:extLst>
          </p:cNvPr>
          <p:cNvSpPr txBox="1"/>
          <p:nvPr/>
        </p:nvSpPr>
        <p:spPr>
          <a:xfrm>
            <a:off x="324603" y="2485887"/>
            <a:ext cx="3909786" cy="1938992"/>
          </a:xfrm>
          <a:prstGeom prst="rect">
            <a:avLst/>
          </a:prstGeom>
          <a:noFill/>
        </p:spPr>
        <p:txBody>
          <a:bodyPr wrap="square" rtlCol="0">
            <a:spAutoFit/>
          </a:bodyPr>
          <a:lstStyle/>
          <a:p>
            <a:pPr marL="457200" indent="-457200">
              <a:buFont typeface="+mj-lt"/>
              <a:buAutoNum type="arabicPeriod"/>
            </a:pPr>
            <a:r>
              <a:rPr lang="en-US" sz="2000" dirty="0">
                <a:latin typeface="Century Gothic"/>
                <a:cs typeface="Century Gothic"/>
              </a:rPr>
              <a:t>Get the App</a:t>
            </a:r>
          </a:p>
          <a:p>
            <a:pPr marL="457200" indent="-457200">
              <a:buFont typeface="+mj-lt"/>
              <a:buAutoNum type="arabicPeriod"/>
            </a:pPr>
            <a:r>
              <a:rPr lang="en-US" sz="2000" dirty="0">
                <a:latin typeface="Century Gothic"/>
                <a:cs typeface="Century Gothic"/>
              </a:rPr>
              <a:t>Download Books &amp; Games</a:t>
            </a:r>
          </a:p>
          <a:p>
            <a:pPr marL="457200" indent="-457200">
              <a:buFont typeface="+mj-lt"/>
              <a:buAutoNum type="arabicPeriod"/>
            </a:pPr>
            <a:r>
              <a:rPr lang="en-US" sz="2000" dirty="0">
                <a:latin typeface="Century Gothic"/>
                <a:cs typeface="Century Gothic"/>
              </a:rPr>
              <a:t>Update the App</a:t>
            </a:r>
          </a:p>
          <a:p>
            <a:pPr marL="457200" indent="-457200">
              <a:buFont typeface="+mj-lt"/>
              <a:buAutoNum type="arabicPeriod"/>
            </a:pPr>
            <a:r>
              <a:rPr lang="en-US" sz="2000" dirty="0">
                <a:latin typeface="Century Gothic"/>
                <a:cs typeface="Century Gothic"/>
              </a:rPr>
              <a:t>Report my progress</a:t>
            </a:r>
          </a:p>
          <a:p>
            <a:pPr marL="457200" indent="-457200">
              <a:buFont typeface="+mj-lt"/>
              <a:buAutoNum type="arabicPeriod"/>
            </a:pPr>
            <a:endParaRPr lang="en-US" sz="2000" dirty="0">
              <a:latin typeface="Century Gothic"/>
              <a:cs typeface="Century Gothic"/>
            </a:endParaRPr>
          </a:p>
        </p:txBody>
      </p:sp>
      <p:sp>
        <p:nvSpPr>
          <p:cNvPr id="1037" name="TextBox 1036">
            <a:extLst>
              <a:ext uri="{FF2B5EF4-FFF2-40B4-BE49-F238E27FC236}">
                <a16:creationId xmlns:a16="http://schemas.microsoft.com/office/drawing/2014/main" xmlns="" id="{2A22D2B4-1D33-4B33-8AA9-3099E3AC1359}"/>
              </a:ext>
            </a:extLst>
          </p:cNvPr>
          <p:cNvSpPr txBox="1"/>
          <p:nvPr/>
        </p:nvSpPr>
        <p:spPr>
          <a:xfrm>
            <a:off x="1211398" y="1848061"/>
            <a:ext cx="3310882" cy="492443"/>
          </a:xfrm>
          <a:prstGeom prst="rect">
            <a:avLst/>
          </a:prstGeom>
          <a:noFill/>
        </p:spPr>
        <p:txBody>
          <a:bodyPr wrap="square" rtlCol="0">
            <a:spAutoFit/>
          </a:bodyPr>
          <a:lstStyle/>
          <a:p>
            <a:r>
              <a:rPr lang="en-US" sz="2600" dirty="0">
                <a:latin typeface="Century Gothic"/>
                <a:cs typeface="Century Gothic"/>
              </a:rPr>
              <a:t>I need Internet to:</a:t>
            </a:r>
          </a:p>
        </p:txBody>
      </p:sp>
      <p:sp>
        <p:nvSpPr>
          <p:cNvPr id="50" name="TextBox 49">
            <a:extLst>
              <a:ext uri="{FF2B5EF4-FFF2-40B4-BE49-F238E27FC236}">
                <a16:creationId xmlns:a16="http://schemas.microsoft.com/office/drawing/2014/main" xmlns="" id="{B322A341-C00C-442A-A228-B2DFD5CB12CB}"/>
              </a:ext>
            </a:extLst>
          </p:cNvPr>
          <p:cNvSpPr txBox="1"/>
          <p:nvPr/>
        </p:nvSpPr>
        <p:spPr>
          <a:xfrm>
            <a:off x="4783119" y="1669584"/>
            <a:ext cx="2712885" cy="892552"/>
          </a:xfrm>
          <a:prstGeom prst="rect">
            <a:avLst/>
          </a:prstGeom>
          <a:noFill/>
        </p:spPr>
        <p:txBody>
          <a:bodyPr wrap="square" rtlCol="0">
            <a:spAutoFit/>
          </a:bodyPr>
          <a:lstStyle/>
          <a:p>
            <a:r>
              <a:rPr lang="en-US" sz="2600" dirty="0">
                <a:latin typeface="Century Gothic"/>
                <a:cs typeface="Century Gothic"/>
              </a:rPr>
              <a:t>I do </a:t>
            </a:r>
            <a:r>
              <a:rPr lang="en-US" sz="2600" b="1" dirty="0">
                <a:latin typeface="Century Gothic"/>
                <a:cs typeface="Century Gothic"/>
              </a:rPr>
              <a:t>NOT</a:t>
            </a:r>
            <a:r>
              <a:rPr lang="en-US" sz="2600" dirty="0">
                <a:latin typeface="Century Gothic"/>
                <a:cs typeface="Century Gothic"/>
              </a:rPr>
              <a:t> need Internet to:</a:t>
            </a:r>
          </a:p>
        </p:txBody>
      </p:sp>
      <p:sp>
        <p:nvSpPr>
          <p:cNvPr id="51" name="TextBox 50">
            <a:extLst>
              <a:ext uri="{FF2B5EF4-FFF2-40B4-BE49-F238E27FC236}">
                <a16:creationId xmlns:a16="http://schemas.microsoft.com/office/drawing/2014/main" xmlns="" id="{36E0298A-1D60-4FCA-AFA3-10F15C8F61D6}"/>
              </a:ext>
            </a:extLst>
          </p:cNvPr>
          <p:cNvSpPr txBox="1"/>
          <p:nvPr/>
        </p:nvSpPr>
        <p:spPr>
          <a:xfrm>
            <a:off x="4783119" y="2546446"/>
            <a:ext cx="3909786" cy="1169551"/>
          </a:xfrm>
          <a:prstGeom prst="rect">
            <a:avLst/>
          </a:prstGeom>
          <a:noFill/>
        </p:spPr>
        <p:txBody>
          <a:bodyPr wrap="square" rtlCol="0">
            <a:spAutoFit/>
          </a:bodyPr>
          <a:lstStyle/>
          <a:p>
            <a:pPr>
              <a:spcAft>
                <a:spcPts val="1200"/>
              </a:spcAft>
            </a:pPr>
            <a:r>
              <a:rPr lang="en-US" sz="2000" dirty="0">
                <a:latin typeface="Century Gothic"/>
                <a:cs typeface="Century Gothic"/>
              </a:rPr>
              <a:t>Play on the App anytime without Internet.</a:t>
            </a:r>
          </a:p>
          <a:p>
            <a:pPr marL="457200" indent="-457200">
              <a:spcAft>
                <a:spcPts val="1200"/>
              </a:spcAft>
              <a:buFont typeface="+mj-lt"/>
              <a:buAutoNum type="arabicPeriod"/>
            </a:pPr>
            <a:endParaRPr lang="en-US" sz="2000" dirty="0">
              <a:latin typeface="Century Gothic"/>
              <a:cs typeface="Century Gothic"/>
            </a:endParaRPr>
          </a:p>
        </p:txBody>
      </p:sp>
      <p:pic>
        <p:nvPicPr>
          <p:cNvPr id="52" name="Picture 51" descr="Kids-walking-together.png">
            <a:extLst>
              <a:ext uri="{FF2B5EF4-FFF2-40B4-BE49-F238E27FC236}">
                <a16:creationId xmlns:a16="http://schemas.microsoft.com/office/drawing/2014/main" xmlns="" id="{3689066C-1CFB-4CEA-84FF-2397FF6EAF0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40781" y="4725758"/>
            <a:ext cx="3766611" cy="1815439"/>
          </a:xfrm>
          <a:prstGeom prst="rect">
            <a:avLst/>
          </a:prstGeom>
        </p:spPr>
      </p:pic>
      <p:sp>
        <p:nvSpPr>
          <p:cNvPr id="14" name="TextBox 13">
            <a:extLst>
              <a:ext uri="{FF2B5EF4-FFF2-40B4-BE49-F238E27FC236}">
                <a16:creationId xmlns:a16="http://schemas.microsoft.com/office/drawing/2014/main" xmlns="" id="{BA086985-4CE5-9440-92B7-6DFBBCF2F013}"/>
              </a:ext>
            </a:extLst>
          </p:cNvPr>
          <p:cNvSpPr txBox="1"/>
          <p:nvPr/>
        </p:nvSpPr>
        <p:spPr>
          <a:xfrm>
            <a:off x="324603" y="4792659"/>
            <a:ext cx="4322381" cy="1631216"/>
          </a:xfrm>
          <a:prstGeom prst="rect">
            <a:avLst/>
          </a:prstGeom>
          <a:noFill/>
        </p:spPr>
        <p:txBody>
          <a:bodyPr wrap="square" rtlCol="0">
            <a:spAutoFit/>
          </a:bodyPr>
          <a:lstStyle/>
          <a:p>
            <a:pPr marL="457200" indent="-457200">
              <a:buFont typeface="+mj-lt"/>
              <a:buAutoNum type="arabicPeriod"/>
            </a:pPr>
            <a:r>
              <a:rPr lang="es-ES_tradnl" sz="2000" b="1" dirty="0">
                <a:solidFill>
                  <a:schemeClr val="accent1">
                    <a:lumMod val="75000"/>
                  </a:schemeClr>
                </a:solidFill>
                <a:latin typeface="Century Gothic" panose="020B0502020202020204" pitchFamily="34" charset="0"/>
              </a:rPr>
              <a:t>Obtener la aplicación </a:t>
            </a:r>
          </a:p>
          <a:p>
            <a:pPr marL="457200" indent="-457200">
              <a:buFont typeface="+mj-lt"/>
              <a:buAutoNum type="arabicPeriod"/>
            </a:pPr>
            <a:r>
              <a:rPr lang="es-ES_tradnl" sz="2000" b="1" dirty="0">
                <a:solidFill>
                  <a:schemeClr val="accent1">
                    <a:lumMod val="75000"/>
                  </a:schemeClr>
                </a:solidFill>
                <a:latin typeface="Century Gothic" panose="020B0502020202020204" pitchFamily="34" charset="0"/>
              </a:rPr>
              <a:t>Descargar libros &amp; juegos</a:t>
            </a:r>
          </a:p>
          <a:p>
            <a:pPr marL="457200" indent="-457200">
              <a:buFont typeface="+mj-lt"/>
              <a:buAutoNum type="arabicPeriod"/>
            </a:pPr>
            <a:r>
              <a:rPr lang="es-ES_tradnl" sz="2000" b="1" dirty="0">
                <a:solidFill>
                  <a:schemeClr val="accent1">
                    <a:lumMod val="75000"/>
                  </a:schemeClr>
                </a:solidFill>
                <a:latin typeface="Century Gothic" panose="020B0502020202020204" pitchFamily="34" charset="0"/>
              </a:rPr>
              <a:t>Actualizar la aplicación</a:t>
            </a:r>
          </a:p>
          <a:p>
            <a:pPr marL="457200" indent="-457200">
              <a:buFont typeface="+mj-lt"/>
              <a:buAutoNum type="arabicPeriod"/>
            </a:pPr>
            <a:r>
              <a:rPr lang="es-ES_tradnl" sz="2000" b="1" dirty="0">
                <a:solidFill>
                  <a:schemeClr val="accent1">
                    <a:lumMod val="75000"/>
                  </a:schemeClr>
                </a:solidFill>
                <a:latin typeface="Century Gothic" panose="020B0502020202020204" pitchFamily="34" charset="0"/>
              </a:rPr>
              <a:t>Informar sobre mi progreso</a:t>
            </a:r>
          </a:p>
          <a:p>
            <a:pPr marL="457200" indent="-457200">
              <a:buFont typeface="+mj-lt"/>
              <a:buAutoNum type="arabicPeriod"/>
            </a:pPr>
            <a:endParaRPr lang="es-ES_tradnl" sz="2000" dirty="0">
              <a:solidFill>
                <a:schemeClr val="tx1">
                  <a:lumMod val="65000"/>
                  <a:lumOff val="35000"/>
                </a:schemeClr>
              </a:solidFill>
              <a:latin typeface="Century Gothic"/>
              <a:cs typeface="Century Gothic"/>
            </a:endParaRPr>
          </a:p>
        </p:txBody>
      </p:sp>
      <p:sp>
        <p:nvSpPr>
          <p:cNvPr id="15" name="TextBox 14">
            <a:extLst>
              <a:ext uri="{FF2B5EF4-FFF2-40B4-BE49-F238E27FC236}">
                <a16:creationId xmlns:a16="http://schemas.microsoft.com/office/drawing/2014/main" xmlns="" id="{7E3164A7-5EC6-2A43-AF30-92A2AD6AF3D1}"/>
              </a:ext>
            </a:extLst>
          </p:cNvPr>
          <p:cNvSpPr txBox="1"/>
          <p:nvPr/>
        </p:nvSpPr>
        <p:spPr>
          <a:xfrm>
            <a:off x="324603" y="4193271"/>
            <a:ext cx="4463297" cy="492443"/>
          </a:xfrm>
          <a:prstGeom prst="rect">
            <a:avLst/>
          </a:prstGeom>
          <a:noFill/>
        </p:spPr>
        <p:txBody>
          <a:bodyPr wrap="square" rtlCol="0">
            <a:spAutoFit/>
          </a:bodyPr>
          <a:lstStyle/>
          <a:p>
            <a:r>
              <a:rPr lang="es-ES_tradnl" sz="2600" b="1" dirty="0">
                <a:solidFill>
                  <a:schemeClr val="accent1">
                    <a:lumMod val="75000"/>
                  </a:schemeClr>
                </a:solidFill>
                <a:latin typeface="Century Gothic" panose="020B0502020202020204" pitchFamily="34" charset="0"/>
              </a:rPr>
              <a:t>Necesito Internet para:</a:t>
            </a:r>
            <a:endParaRPr lang="es-ES_tradnl" sz="2600" b="1" dirty="0">
              <a:solidFill>
                <a:schemeClr val="accent1">
                  <a:lumMod val="75000"/>
                </a:schemeClr>
              </a:solidFill>
              <a:latin typeface="Century Gothic"/>
              <a:cs typeface="Century Gothic"/>
            </a:endParaRPr>
          </a:p>
        </p:txBody>
      </p:sp>
      <p:sp>
        <p:nvSpPr>
          <p:cNvPr id="18" name="TextBox 17">
            <a:extLst>
              <a:ext uri="{FF2B5EF4-FFF2-40B4-BE49-F238E27FC236}">
                <a16:creationId xmlns:a16="http://schemas.microsoft.com/office/drawing/2014/main" xmlns="" id="{F25F32D6-C4F8-BF4A-A518-B0C152C032DF}"/>
              </a:ext>
            </a:extLst>
          </p:cNvPr>
          <p:cNvSpPr txBox="1"/>
          <p:nvPr/>
        </p:nvSpPr>
        <p:spPr>
          <a:xfrm>
            <a:off x="4712917" y="3483190"/>
            <a:ext cx="4340164" cy="461665"/>
          </a:xfrm>
          <a:prstGeom prst="rect">
            <a:avLst/>
          </a:prstGeom>
          <a:noFill/>
        </p:spPr>
        <p:txBody>
          <a:bodyPr wrap="square" rtlCol="0">
            <a:spAutoFit/>
          </a:bodyPr>
          <a:lstStyle>
            <a:defPPr>
              <a:defRPr lang="en-US"/>
            </a:defPPr>
            <a:lvl1pPr>
              <a:defRPr sz="2600">
                <a:solidFill>
                  <a:srgbClr val="B50057"/>
                </a:solidFill>
                <a:latin typeface="Century Gothic" panose="020B0502020202020204" pitchFamily="34" charset="0"/>
              </a:defRPr>
            </a:lvl1pPr>
          </a:lstStyle>
          <a:p>
            <a:r>
              <a:rPr lang="es-ES_tradnl" sz="2400" b="1" dirty="0">
                <a:solidFill>
                  <a:schemeClr val="accent1">
                    <a:lumMod val="75000"/>
                  </a:schemeClr>
                </a:solidFill>
              </a:rPr>
              <a:t>NO necesito internet para:</a:t>
            </a:r>
          </a:p>
        </p:txBody>
      </p:sp>
      <p:sp>
        <p:nvSpPr>
          <p:cNvPr id="20" name="TextBox 19">
            <a:extLst>
              <a:ext uri="{FF2B5EF4-FFF2-40B4-BE49-F238E27FC236}">
                <a16:creationId xmlns:a16="http://schemas.microsoft.com/office/drawing/2014/main" xmlns="" id="{165D1722-3D6F-5848-B31E-8E508E1B3219}"/>
              </a:ext>
            </a:extLst>
          </p:cNvPr>
          <p:cNvSpPr txBox="1"/>
          <p:nvPr/>
        </p:nvSpPr>
        <p:spPr>
          <a:xfrm>
            <a:off x="4696703" y="3966360"/>
            <a:ext cx="4231675" cy="1292662"/>
          </a:xfrm>
          <a:prstGeom prst="rect">
            <a:avLst/>
          </a:prstGeom>
          <a:noFill/>
        </p:spPr>
        <p:txBody>
          <a:bodyPr wrap="square" rtlCol="0">
            <a:spAutoFit/>
          </a:bodyPr>
          <a:lstStyle/>
          <a:p>
            <a:pPr>
              <a:spcAft>
                <a:spcPts val="1200"/>
              </a:spcAft>
            </a:pPr>
            <a:r>
              <a:rPr lang="es-ES_tradnl" sz="2000" b="1" dirty="0">
                <a:solidFill>
                  <a:schemeClr val="accent1">
                    <a:lumMod val="75000"/>
                  </a:schemeClr>
                </a:solidFill>
                <a:latin typeface="Century Gothic" panose="020B0502020202020204" pitchFamily="34" charset="0"/>
              </a:rPr>
              <a:t>Jugar en la aplicación en cualquier momento sin Internet.</a:t>
            </a:r>
          </a:p>
          <a:p>
            <a:pPr marL="457200" indent="-457200">
              <a:spcAft>
                <a:spcPts val="1200"/>
              </a:spcAft>
              <a:buFont typeface="+mj-lt"/>
              <a:buAutoNum type="arabicPeriod"/>
            </a:pPr>
            <a:endParaRPr lang="es-ES_tradnl" sz="2800" b="1" dirty="0">
              <a:solidFill>
                <a:schemeClr val="accent1">
                  <a:lumMod val="75000"/>
                </a:schemeClr>
              </a:solidFill>
              <a:latin typeface="Century Gothic"/>
              <a:cs typeface="Century Gothic"/>
            </a:endParaRPr>
          </a:p>
        </p:txBody>
      </p:sp>
    </p:spTree>
    <p:extLst>
      <p:ext uri="{BB962C8B-B14F-4D97-AF65-F5344CB8AC3E}">
        <p14:creationId xmlns:p14="http://schemas.microsoft.com/office/powerpoint/2010/main" val="1434963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4971393"/>
            <a:ext cx="9143999" cy="1886607"/>
          </a:xfr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defTabSz="914400">
              <a:lnSpc>
                <a:spcPct val="90000"/>
              </a:lnSpc>
            </a:pPr>
            <a:r>
              <a:rPr lang="en-US" sz="4700" dirty="0">
                <a:solidFill>
                  <a:srgbClr val="FFFFFF"/>
                </a:solidFill>
                <a:latin typeface="+mj-lt"/>
                <a:cs typeface="+mj-cs"/>
              </a:rPr>
              <a:t>Connecting School to Home</a:t>
            </a:r>
            <a:br>
              <a:rPr lang="en-US" sz="4700" dirty="0">
                <a:solidFill>
                  <a:srgbClr val="FFFFFF"/>
                </a:solidFill>
                <a:latin typeface="+mj-lt"/>
                <a:cs typeface="+mj-cs"/>
              </a:rPr>
            </a:br>
            <a:r>
              <a:rPr lang="en-US" sz="4700" i="1" dirty="0" err="1">
                <a:solidFill>
                  <a:srgbClr val="FFFFFF"/>
                </a:solidFill>
                <a:latin typeface="+mj-lt"/>
                <a:cs typeface="+mj-cs"/>
              </a:rPr>
              <a:t>Conectando</a:t>
            </a:r>
            <a:r>
              <a:rPr lang="en-US" sz="4700" i="1" dirty="0">
                <a:solidFill>
                  <a:srgbClr val="FFFFFF"/>
                </a:solidFill>
                <a:latin typeface="+mj-lt"/>
                <a:cs typeface="+mj-cs"/>
              </a:rPr>
              <a:t> la </a:t>
            </a:r>
            <a:r>
              <a:rPr lang="en-US" sz="4700" i="1" dirty="0" err="1">
                <a:solidFill>
                  <a:srgbClr val="FFFFFF"/>
                </a:solidFill>
                <a:latin typeface="+mj-lt"/>
                <a:cs typeface="+mj-cs"/>
              </a:rPr>
              <a:t>escuela</a:t>
            </a:r>
            <a:r>
              <a:rPr lang="en-US" sz="4700" i="1" dirty="0">
                <a:solidFill>
                  <a:srgbClr val="FFFFFF"/>
                </a:solidFill>
                <a:latin typeface="+mj-lt"/>
                <a:cs typeface="+mj-cs"/>
              </a:rPr>
              <a:t> con el </a:t>
            </a:r>
            <a:r>
              <a:rPr lang="en-US" sz="4700" i="1" dirty="0" err="1">
                <a:solidFill>
                  <a:srgbClr val="FFFFFF"/>
                </a:solidFill>
                <a:latin typeface="+mj-lt"/>
                <a:cs typeface="+mj-cs"/>
              </a:rPr>
              <a:t>hogar</a:t>
            </a:r>
            <a:endParaRPr lang="en-US" sz="4700" i="1" dirty="0">
              <a:solidFill>
                <a:srgbClr val="FFFFFF"/>
              </a:solidFill>
              <a:latin typeface="+mj-lt"/>
              <a:cs typeface="+mj-cs"/>
            </a:endParaRPr>
          </a:p>
        </p:txBody>
      </p:sp>
      <p:pic>
        <p:nvPicPr>
          <p:cNvPr id="8" name="Picture 7">
            <a:extLst>
              <a:ext uri="{FF2B5EF4-FFF2-40B4-BE49-F238E27FC236}">
                <a16:creationId xmlns:a16="http://schemas.microsoft.com/office/drawing/2014/main" xmlns="" id="{8C303D47-38E9-4C13-BDAA-ACA7C6E4F0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4350" y="906747"/>
            <a:ext cx="3175912" cy="3398621"/>
          </a:xfrm>
          <a:prstGeom prst="rect">
            <a:avLst/>
          </a:prstGeom>
        </p:spPr>
      </p:pic>
      <p:pic>
        <p:nvPicPr>
          <p:cNvPr id="6" name="Picture 5">
            <a:extLst>
              <a:ext uri="{FF2B5EF4-FFF2-40B4-BE49-F238E27FC236}">
                <a16:creationId xmlns:a16="http://schemas.microsoft.com/office/drawing/2014/main" xmlns="" id="{581C9584-455F-4157-9294-9D4AD8B299C6}"/>
              </a:ext>
            </a:extLst>
          </p:cNvPr>
          <p:cNvPicPr>
            <a:picLocks noChangeAspect="1"/>
          </p:cNvPicPr>
          <p:nvPr/>
        </p:nvPicPr>
        <p:blipFill>
          <a:blip r:embed="rId4"/>
          <a:stretch>
            <a:fillRect/>
          </a:stretch>
        </p:blipFill>
        <p:spPr>
          <a:xfrm>
            <a:off x="4572000" y="1370534"/>
            <a:ext cx="4140692" cy="3057593"/>
          </a:xfrm>
          <a:prstGeom prst="rect">
            <a:avLst/>
          </a:prstGeom>
        </p:spPr>
      </p:pic>
      <p:sp>
        <p:nvSpPr>
          <p:cNvPr id="7" name="Arrow: Right 6">
            <a:extLst>
              <a:ext uri="{FF2B5EF4-FFF2-40B4-BE49-F238E27FC236}">
                <a16:creationId xmlns:a16="http://schemas.microsoft.com/office/drawing/2014/main" xmlns="" id="{A26AA36F-C1C0-47E8-BF9F-F5E7FD8EB21A}"/>
              </a:ext>
            </a:extLst>
          </p:cNvPr>
          <p:cNvSpPr/>
          <p:nvPr/>
        </p:nvSpPr>
        <p:spPr>
          <a:xfrm>
            <a:off x="3590925" y="3209925"/>
            <a:ext cx="1314450" cy="752475"/>
          </a:xfrm>
          <a:prstGeom prst="rightArrow">
            <a:avLst/>
          </a:prstGeom>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001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600" dirty="0" smtClean="0">
            <a:solidFill>
              <a:schemeClr val="tx1">
                <a:lumMod val="65000"/>
                <a:lumOff val="35000"/>
              </a:schemeClr>
            </a:solidFill>
            <a:latin typeface="Century Gothic"/>
            <a:cs typeface="Century Gothic"/>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2777</TotalTime>
  <Words>2379</Words>
  <Application>Microsoft Macintosh PowerPoint</Application>
  <PresentationFormat>On-screen Show (4:3)</PresentationFormat>
  <Paragraphs>297</Paragraphs>
  <Slides>24</Slides>
  <Notes>19</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Custom Design</vt:lpstr>
      <vt:lpstr>Learning without Limits! Family Workshop ¡Aprendiendo sin límites! Taller para padres</vt:lpstr>
      <vt:lpstr>Why Spend Time on Literacy? ¿Por qué dedicarle tiempo a la lectura?</vt:lpstr>
      <vt:lpstr>PowerPoint Presentation</vt:lpstr>
      <vt:lpstr>PowerPoint Presentation</vt:lpstr>
      <vt:lpstr>Works on any mobile device! ¡Funciona en todo dispositivo móvil! </vt:lpstr>
      <vt:lpstr>PowerPoint Presentation</vt:lpstr>
      <vt:lpstr>PowerPoint Presentation</vt:lpstr>
      <vt:lpstr>PowerPoint Presentation</vt:lpstr>
      <vt:lpstr>Connecting School to Home Conectando la escuela con el hogar</vt:lpstr>
      <vt:lpstr>Set a Routine for Daily Use Mantenga una rutina para el uso diario</vt:lpstr>
      <vt:lpstr>Create Positive Practices Fomente prácticas positivas</vt:lpstr>
      <vt:lpstr>Asking Questions - CROWD Hacer preguntas</vt:lpstr>
      <vt:lpstr>Support Your Child’s Literacy</vt:lpstr>
      <vt:lpstr>Follow the Stars Siga las estrellas</vt:lpstr>
      <vt:lpstr>How to Read a Footsteps2Brilliance Book Cómo leer un libro en Footsteps2Brilliance </vt:lpstr>
      <vt:lpstr>Parent Registration Registro para las familias</vt:lpstr>
      <vt:lpstr>Tips for Parent Enrollment</vt:lpstr>
      <vt:lpstr>PowerPoint Presentation</vt:lpstr>
      <vt:lpstr>PowerPoint Presentation</vt:lpstr>
      <vt:lpstr>PowerPoint Presentation</vt:lpstr>
      <vt:lpstr>PowerPoint Presentation</vt:lpstr>
      <vt:lpstr>PowerPoint Presentation</vt:lpstr>
      <vt:lpstr>Tips for Managing Content Consejos para administrar el contenido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without Limits! Parent Workshop ¡Aprendiendo sin límites! Taller para padres</dc:title>
  <dc:creator>Kimberly Tafiti</dc:creator>
  <cp:lastModifiedBy>Ilene Rosenthal</cp:lastModifiedBy>
  <cp:revision>49</cp:revision>
  <dcterms:created xsi:type="dcterms:W3CDTF">2019-07-24T00:00:07Z</dcterms:created>
  <dcterms:modified xsi:type="dcterms:W3CDTF">2019-08-13T15:55:22Z</dcterms:modified>
</cp:coreProperties>
</file>